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56" r:id="rId3"/>
    <p:sldId id="258" r:id="rId4"/>
    <p:sldId id="623" r:id="rId5"/>
    <p:sldId id="491" r:id="rId6"/>
    <p:sldId id="492" r:id="rId7"/>
    <p:sldId id="493" r:id="rId8"/>
    <p:sldId id="494" r:id="rId9"/>
    <p:sldId id="501" r:id="rId10"/>
    <p:sldId id="504" r:id="rId11"/>
    <p:sldId id="605" r:id="rId12"/>
    <p:sldId id="265" r:id="rId13"/>
    <p:sldId id="263" r:id="rId14"/>
    <p:sldId id="266" r:id="rId15"/>
    <p:sldId id="264" r:id="rId16"/>
    <p:sldId id="267" r:id="rId17"/>
    <p:sldId id="268" r:id="rId18"/>
    <p:sldId id="609" r:id="rId19"/>
    <p:sldId id="610" r:id="rId20"/>
    <p:sldId id="611" r:id="rId21"/>
    <p:sldId id="612" r:id="rId22"/>
    <p:sldId id="608" r:id="rId23"/>
    <p:sldId id="619" r:id="rId24"/>
    <p:sldId id="622" r:id="rId25"/>
    <p:sldId id="62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D5FF"/>
    <a:srgbClr val="C5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4DCCDB-9973-4B11-B106-00D65507EF11}" v="7833" dt="2024-08-15T16:29:23.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 x" userId="34dc666ff48bf61e" providerId="LiveId" clId="{BB4DCCDB-9973-4B11-B106-00D65507EF11}"/>
    <pc:docChg chg="undo redo custSel addSld delSld modSld sldOrd">
      <pc:chgData name="x x" userId="34dc666ff48bf61e" providerId="LiveId" clId="{BB4DCCDB-9973-4B11-B106-00D65507EF11}" dt="2024-08-15T16:29:23.836" v="32743" actId="20577"/>
      <pc:docMkLst>
        <pc:docMk/>
      </pc:docMkLst>
      <pc:sldChg chg="addSp delSp modSp add del mod modAnim">
        <pc:chgData name="x x" userId="34dc666ff48bf61e" providerId="LiveId" clId="{BB4DCCDB-9973-4B11-B106-00D65507EF11}" dt="2024-08-13T22:47:59.712" v="31824"/>
        <pc:sldMkLst>
          <pc:docMk/>
          <pc:sldMk cId="431738004" sldId="256"/>
        </pc:sldMkLst>
        <pc:spChg chg="del mod">
          <ac:chgData name="x x" userId="34dc666ff48bf61e" providerId="LiveId" clId="{BB4DCCDB-9973-4B11-B106-00D65507EF11}" dt="2024-07-12T19:19:58.702" v="27" actId="478"/>
          <ac:spMkLst>
            <pc:docMk/>
            <pc:sldMk cId="431738004" sldId="256"/>
            <ac:spMk id="2" creationId="{100D9F95-7D47-7741-E92D-B03F4C62286C}"/>
          </ac:spMkLst>
        </pc:spChg>
        <pc:spChg chg="add mod">
          <ac:chgData name="x x" userId="34dc666ff48bf61e" providerId="LiveId" clId="{BB4DCCDB-9973-4B11-B106-00D65507EF11}" dt="2024-08-06T19:25:41.753" v="21139" actId="20577"/>
          <ac:spMkLst>
            <pc:docMk/>
            <pc:sldMk cId="431738004" sldId="256"/>
            <ac:spMk id="2" creationId="{1FAAB333-D338-4B30-5830-C2EE8E0559B7}"/>
          </ac:spMkLst>
        </pc:spChg>
        <pc:spChg chg="del">
          <ac:chgData name="x x" userId="34dc666ff48bf61e" providerId="LiveId" clId="{BB4DCCDB-9973-4B11-B106-00D65507EF11}" dt="2024-07-12T19:20:04.342" v="29" actId="478"/>
          <ac:spMkLst>
            <pc:docMk/>
            <pc:sldMk cId="431738004" sldId="256"/>
            <ac:spMk id="3" creationId="{A91825ED-12A1-D0A2-2993-0E4FAC7CBBC0}"/>
          </ac:spMkLst>
        </pc:spChg>
        <pc:spChg chg="add del">
          <ac:chgData name="x x" userId="34dc666ff48bf61e" providerId="LiveId" clId="{BB4DCCDB-9973-4B11-B106-00D65507EF11}" dt="2024-07-12T19:17:46.328" v="3" actId="478"/>
          <ac:spMkLst>
            <pc:docMk/>
            <pc:sldMk cId="431738004" sldId="256"/>
            <ac:spMk id="6" creationId="{6F35717C-4DE5-5199-B366-BEB0F3461E03}"/>
          </ac:spMkLst>
        </pc:spChg>
        <pc:spChg chg="add del mod">
          <ac:chgData name="x x" userId="34dc666ff48bf61e" providerId="LiveId" clId="{BB4DCCDB-9973-4B11-B106-00D65507EF11}" dt="2024-07-12T19:20:01.638" v="28" actId="478"/>
          <ac:spMkLst>
            <pc:docMk/>
            <pc:sldMk cId="431738004" sldId="256"/>
            <ac:spMk id="8" creationId="{F97717EE-EF4F-1780-B827-E3298428782A}"/>
          </ac:spMkLst>
        </pc:spChg>
        <pc:spChg chg="add del mod">
          <ac:chgData name="x x" userId="34dc666ff48bf61e" providerId="LiveId" clId="{BB4DCCDB-9973-4B11-B106-00D65507EF11}" dt="2024-07-12T19:20:06.435" v="30" actId="478"/>
          <ac:spMkLst>
            <pc:docMk/>
            <pc:sldMk cId="431738004" sldId="256"/>
            <ac:spMk id="12" creationId="{2BA7EA9D-9B1C-4D9C-5C67-150909A74E25}"/>
          </ac:spMkLst>
        </pc:spChg>
        <pc:spChg chg="add mod">
          <ac:chgData name="x x" userId="34dc666ff48bf61e" providerId="LiveId" clId="{BB4DCCDB-9973-4B11-B106-00D65507EF11}" dt="2024-07-12T19:20:44.663" v="35"/>
          <ac:spMkLst>
            <pc:docMk/>
            <pc:sldMk cId="431738004" sldId="256"/>
            <ac:spMk id="14" creationId="{DC3C68C9-45BA-75C4-F702-2718DC0451BE}"/>
          </ac:spMkLst>
        </pc:spChg>
        <pc:spChg chg="add mod">
          <ac:chgData name="x x" userId="34dc666ff48bf61e" providerId="LiveId" clId="{BB4DCCDB-9973-4B11-B106-00D65507EF11}" dt="2024-07-12T19:20:51.776" v="36"/>
          <ac:spMkLst>
            <pc:docMk/>
            <pc:sldMk cId="431738004" sldId="256"/>
            <ac:spMk id="22" creationId="{75D69818-01C7-F4A9-8AFB-0BDBEAD49E9F}"/>
          </ac:spMkLst>
        </pc:spChg>
      </pc:sldChg>
      <pc:sldChg chg="new del">
        <pc:chgData name="x x" userId="34dc666ff48bf61e" providerId="LiveId" clId="{BB4DCCDB-9973-4B11-B106-00D65507EF11}" dt="2024-07-12T19:16:53.844" v="1" actId="2696"/>
        <pc:sldMkLst>
          <pc:docMk/>
          <pc:sldMk cId="1016054586" sldId="258"/>
        </pc:sldMkLst>
      </pc:sldChg>
      <pc:sldChg chg="addSp delSp modSp new mod setBg addAnim delAnim modAnim">
        <pc:chgData name="x x" userId="34dc666ff48bf61e" providerId="LiveId" clId="{BB4DCCDB-9973-4B11-B106-00D65507EF11}" dt="2024-08-15T16:29:23.836" v="32743" actId="20577"/>
        <pc:sldMkLst>
          <pc:docMk/>
          <pc:sldMk cId="3838373853" sldId="258"/>
        </pc:sldMkLst>
        <pc:spChg chg="add mod">
          <ac:chgData name="x x" userId="34dc666ff48bf61e" providerId="LiveId" clId="{BB4DCCDB-9973-4B11-B106-00D65507EF11}" dt="2024-08-02T21:32:24.539" v="9057" actId="1076"/>
          <ac:spMkLst>
            <pc:docMk/>
            <pc:sldMk cId="3838373853" sldId="258"/>
            <ac:spMk id="2" creationId="{0FC80A4E-E1D7-1433-9420-1A1EB4CA7ED9}"/>
          </ac:spMkLst>
        </pc:spChg>
        <pc:spChg chg="add del mod">
          <ac:chgData name="x x" userId="34dc666ff48bf61e" providerId="LiveId" clId="{BB4DCCDB-9973-4B11-B106-00D65507EF11}" dt="2024-08-02T20:40:06.030" v="6367" actId="478"/>
          <ac:spMkLst>
            <pc:docMk/>
            <pc:sldMk cId="3838373853" sldId="258"/>
            <ac:spMk id="2" creationId="{2869052F-AC8A-65AB-777D-4088CBCBA63F}"/>
          </ac:spMkLst>
        </pc:spChg>
        <pc:spChg chg="add del mod">
          <ac:chgData name="x x" userId="34dc666ff48bf61e" providerId="LiveId" clId="{BB4DCCDB-9973-4B11-B106-00D65507EF11}" dt="2024-07-12T19:20:20.487" v="32" actId="478"/>
          <ac:spMkLst>
            <pc:docMk/>
            <pc:sldMk cId="3838373853" sldId="258"/>
            <ac:spMk id="2" creationId="{6A032F59-41B8-D3C9-A545-A66E13EC165A}"/>
          </ac:spMkLst>
        </pc:spChg>
        <pc:spChg chg="add mod">
          <ac:chgData name="x x" userId="34dc666ff48bf61e" providerId="LiveId" clId="{BB4DCCDB-9973-4B11-B106-00D65507EF11}" dt="2024-07-13T23:50:17.066" v="6047" actId="1076"/>
          <ac:spMkLst>
            <pc:docMk/>
            <pc:sldMk cId="3838373853" sldId="258"/>
            <ac:spMk id="2" creationId="{9AA3D2F9-ACDC-F864-DF37-F50027640590}"/>
          </ac:spMkLst>
        </pc:spChg>
        <pc:spChg chg="add mod ord">
          <ac:chgData name="x x" userId="34dc666ff48bf61e" providerId="LiveId" clId="{BB4DCCDB-9973-4B11-B106-00D65507EF11}" dt="2024-08-12T00:57:14.938" v="28920" actId="6549"/>
          <ac:spMkLst>
            <pc:docMk/>
            <pc:sldMk cId="3838373853" sldId="258"/>
            <ac:spMk id="3" creationId="{8E0C1B7B-1950-F866-5989-D45898EC1B08}"/>
          </ac:spMkLst>
        </pc:spChg>
        <pc:spChg chg="add mod ord">
          <ac:chgData name="x x" userId="34dc666ff48bf61e" providerId="LiveId" clId="{BB4DCCDB-9973-4B11-B106-00D65507EF11}" dt="2024-08-02T23:44:15.306" v="11623" actId="688"/>
          <ac:spMkLst>
            <pc:docMk/>
            <pc:sldMk cId="3838373853" sldId="258"/>
            <ac:spMk id="4" creationId="{7C5C4D32-3529-2B08-8B84-85A190CD10C5}"/>
          </ac:spMkLst>
        </pc:spChg>
        <pc:spChg chg="add del mod">
          <ac:chgData name="x x" userId="34dc666ff48bf61e" providerId="LiveId" clId="{BB4DCCDB-9973-4B11-B106-00D65507EF11}" dt="2024-08-02T20:40:12.031" v="6369" actId="478"/>
          <ac:spMkLst>
            <pc:docMk/>
            <pc:sldMk cId="3838373853" sldId="258"/>
            <ac:spMk id="5" creationId="{15B61E9C-4537-5D6E-21F7-DDA62E1F776B}"/>
          </ac:spMkLst>
        </pc:spChg>
        <pc:spChg chg="add mod ord">
          <ac:chgData name="x x" userId="34dc666ff48bf61e" providerId="LiveId" clId="{BB4DCCDB-9973-4B11-B106-00D65507EF11}" dt="2024-08-03T02:14:36.498" v="15345" actId="166"/>
          <ac:spMkLst>
            <pc:docMk/>
            <pc:sldMk cId="3838373853" sldId="258"/>
            <ac:spMk id="5" creationId="{1965864E-9C78-4581-B854-8D77FA453E4C}"/>
          </ac:spMkLst>
        </pc:spChg>
        <pc:spChg chg="add del mod">
          <ac:chgData name="x x" userId="34dc666ff48bf61e" providerId="LiveId" clId="{BB4DCCDB-9973-4B11-B106-00D65507EF11}" dt="2024-08-02T20:24:06.925" v="6284" actId="478"/>
          <ac:spMkLst>
            <pc:docMk/>
            <pc:sldMk cId="3838373853" sldId="258"/>
            <ac:spMk id="5" creationId="{611AA52B-2D65-3BB9-B42A-B36B77E4CB3F}"/>
          </ac:spMkLst>
        </pc:spChg>
        <pc:spChg chg="add del mod">
          <ac:chgData name="x x" userId="34dc666ff48bf61e" providerId="LiveId" clId="{BB4DCCDB-9973-4B11-B106-00D65507EF11}" dt="2024-08-02T20:40:27.555" v="6373" actId="478"/>
          <ac:spMkLst>
            <pc:docMk/>
            <pc:sldMk cId="3838373853" sldId="258"/>
            <ac:spMk id="6" creationId="{1AAEC0EC-5B30-7C4E-977F-416A337BDC21}"/>
          </ac:spMkLst>
        </pc:spChg>
        <pc:spChg chg="add del mod">
          <ac:chgData name="x x" userId="34dc666ff48bf61e" providerId="LiveId" clId="{BB4DCCDB-9973-4B11-B106-00D65507EF11}" dt="2024-08-02T22:43:10.743" v="11219" actId="478"/>
          <ac:spMkLst>
            <pc:docMk/>
            <pc:sldMk cId="3838373853" sldId="258"/>
            <ac:spMk id="6" creationId="{40E03BE2-0E27-644F-BCE6-9206C5607923}"/>
          </ac:spMkLst>
        </pc:spChg>
        <pc:spChg chg="add mod">
          <ac:chgData name="x x" userId="34dc666ff48bf61e" providerId="LiveId" clId="{BB4DCCDB-9973-4B11-B106-00D65507EF11}" dt="2024-08-02T23:44:57.256" v="11625" actId="14100"/>
          <ac:spMkLst>
            <pc:docMk/>
            <pc:sldMk cId="3838373853" sldId="258"/>
            <ac:spMk id="6" creationId="{91D14E3C-18F4-E182-9C0C-28EA1FA71D74}"/>
          </ac:spMkLst>
        </pc:spChg>
        <pc:spChg chg="add del mod">
          <ac:chgData name="x x" userId="34dc666ff48bf61e" providerId="LiveId" clId="{BB4DCCDB-9973-4B11-B106-00D65507EF11}" dt="2024-08-02T20:24:10.333" v="6285" actId="478"/>
          <ac:spMkLst>
            <pc:docMk/>
            <pc:sldMk cId="3838373853" sldId="258"/>
            <ac:spMk id="6" creationId="{BC3C9701-4701-7547-C9C5-23B67A195A2E}"/>
          </ac:spMkLst>
        </pc:spChg>
        <pc:spChg chg="add mod">
          <ac:chgData name="x x" userId="34dc666ff48bf61e" providerId="LiveId" clId="{BB4DCCDB-9973-4B11-B106-00D65507EF11}" dt="2024-07-13T23:50:16.633" v="6045" actId="1076"/>
          <ac:spMkLst>
            <pc:docMk/>
            <pc:sldMk cId="3838373853" sldId="258"/>
            <ac:spMk id="7" creationId="{2E393ABE-AB1F-CAAC-03E2-22D344F81F77}"/>
          </ac:spMkLst>
        </pc:spChg>
        <pc:spChg chg="add mod">
          <ac:chgData name="x x" userId="34dc666ff48bf61e" providerId="LiveId" clId="{BB4DCCDB-9973-4B11-B106-00D65507EF11}" dt="2024-08-02T22:44:15.095" v="11226" actId="1076"/>
          <ac:spMkLst>
            <pc:docMk/>
            <pc:sldMk cId="3838373853" sldId="258"/>
            <ac:spMk id="7" creationId="{5CADFB61-73FB-4497-A3FC-113F33952FBC}"/>
          </ac:spMkLst>
        </pc:spChg>
        <pc:spChg chg="add del mod">
          <ac:chgData name="x x" userId="34dc666ff48bf61e" providerId="LiveId" clId="{BB4DCCDB-9973-4B11-B106-00D65507EF11}" dt="2024-08-02T20:40:47.416" v="6375" actId="478"/>
          <ac:spMkLst>
            <pc:docMk/>
            <pc:sldMk cId="3838373853" sldId="258"/>
            <ac:spMk id="7" creationId="{6DC459D4-FE63-FFDA-6A01-317D9315324F}"/>
          </ac:spMkLst>
        </pc:spChg>
        <pc:spChg chg="add del mod ord">
          <ac:chgData name="x x" userId="34dc666ff48bf61e" providerId="LiveId" clId="{BB4DCCDB-9973-4B11-B106-00D65507EF11}" dt="2024-07-12T20:34:39.890" v="1441" actId="478"/>
          <ac:spMkLst>
            <pc:docMk/>
            <pc:sldMk cId="3838373853" sldId="258"/>
            <ac:spMk id="7" creationId="{B253767E-1A8E-9A56-AEEE-3E41D57D279C}"/>
          </ac:spMkLst>
        </pc:spChg>
        <pc:spChg chg="add mod ord">
          <ac:chgData name="x x" userId="34dc666ff48bf61e" providerId="LiveId" clId="{BB4DCCDB-9973-4B11-B106-00D65507EF11}" dt="2024-08-02T23:43:48.074" v="11621" actId="14100"/>
          <ac:spMkLst>
            <pc:docMk/>
            <pc:sldMk cId="3838373853" sldId="258"/>
            <ac:spMk id="8" creationId="{B0B5BA9B-DC87-3CD8-78FA-CE882DEE33DF}"/>
          </ac:spMkLst>
        </pc:spChg>
        <pc:spChg chg="add mod ord">
          <ac:chgData name="x x" userId="34dc666ff48bf61e" providerId="LiveId" clId="{BB4DCCDB-9973-4B11-B106-00D65507EF11}" dt="2024-08-02T23:37:11.295" v="11611" actId="1076"/>
          <ac:spMkLst>
            <pc:docMk/>
            <pc:sldMk cId="3838373853" sldId="258"/>
            <ac:spMk id="9" creationId="{144EF5ED-FD23-35A8-685C-7C477D66DD7F}"/>
          </ac:spMkLst>
        </pc:spChg>
        <pc:spChg chg="add del mod ord">
          <ac:chgData name="x x" userId="34dc666ff48bf61e" providerId="LiveId" clId="{BB4DCCDB-9973-4B11-B106-00D65507EF11}" dt="2024-08-02T23:12:13.201" v="11406" actId="1076"/>
          <ac:spMkLst>
            <pc:docMk/>
            <pc:sldMk cId="3838373853" sldId="258"/>
            <ac:spMk id="10" creationId="{8BFD3C5A-8ABF-488A-413E-37B246C872A7}"/>
          </ac:spMkLst>
        </pc:spChg>
        <pc:spChg chg="add mod">
          <ac:chgData name="x x" userId="34dc666ff48bf61e" providerId="LiveId" clId="{BB4DCCDB-9973-4B11-B106-00D65507EF11}" dt="2024-08-03T03:17:50.615" v="18393" actId="1076"/>
          <ac:spMkLst>
            <pc:docMk/>
            <pc:sldMk cId="3838373853" sldId="258"/>
            <ac:spMk id="11" creationId="{5444DE7D-CF26-C1CA-4580-C4FAC9A77DA3}"/>
          </ac:spMkLst>
        </pc:spChg>
        <pc:spChg chg="add del mod">
          <ac:chgData name="x x" userId="34dc666ff48bf61e" providerId="LiveId" clId="{BB4DCCDB-9973-4B11-B106-00D65507EF11}" dt="2024-08-02T20:24:14.380" v="6286" actId="478"/>
          <ac:spMkLst>
            <pc:docMk/>
            <pc:sldMk cId="3838373853" sldId="258"/>
            <ac:spMk id="11" creationId="{875245DE-D54E-D276-5807-6D86EE84B3BB}"/>
          </ac:spMkLst>
        </pc:spChg>
        <pc:spChg chg="add mod">
          <ac:chgData name="x x" userId="34dc666ff48bf61e" providerId="LiveId" clId="{BB4DCCDB-9973-4B11-B106-00D65507EF11}" dt="2024-07-12T20:01:38.843" v="747" actId="207"/>
          <ac:spMkLst>
            <pc:docMk/>
            <pc:sldMk cId="3838373853" sldId="258"/>
            <ac:spMk id="12" creationId="{637CB432-CDEC-C715-2FE2-5BC2A9E4D839}"/>
          </ac:spMkLst>
        </pc:spChg>
        <pc:spChg chg="add mod ord">
          <ac:chgData name="x x" userId="34dc666ff48bf61e" providerId="LiveId" clId="{BB4DCCDB-9973-4B11-B106-00D65507EF11}" dt="2024-07-12T20:49:53.796" v="1597" actId="166"/>
          <ac:spMkLst>
            <pc:docMk/>
            <pc:sldMk cId="3838373853" sldId="258"/>
            <ac:spMk id="13" creationId="{0FB95788-FF1F-7C19-2495-C780273A8D79}"/>
          </ac:spMkLst>
        </pc:spChg>
        <pc:spChg chg="add mod ord">
          <ac:chgData name="x x" userId="34dc666ff48bf61e" providerId="LiveId" clId="{BB4DCCDB-9973-4B11-B106-00D65507EF11}" dt="2024-07-12T20:46:50.141" v="1589" actId="166"/>
          <ac:spMkLst>
            <pc:docMk/>
            <pc:sldMk cId="3838373853" sldId="258"/>
            <ac:spMk id="14" creationId="{B6DD9BF5-2429-B090-12F3-A5E88322EF0D}"/>
          </ac:spMkLst>
        </pc:spChg>
        <pc:spChg chg="add mod ord">
          <ac:chgData name="x x" userId="34dc666ff48bf61e" providerId="LiveId" clId="{BB4DCCDB-9973-4B11-B106-00D65507EF11}" dt="2024-08-03T02:15:21.985" v="15348" actId="166"/>
          <ac:spMkLst>
            <pc:docMk/>
            <pc:sldMk cId="3838373853" sldId="258"/>
            <ac:spMk id="15" creationId="{BFECC477-66E7-BF3A-F7AD-38084EBDDAE5}"/>
          </ac:spMkLst>
        </pc:spChg>
        <pc:spChg chg="add mod">
          <ac:chgData name="x x" userId="34dc666ff48bf61e" providerId="LiveId" clId="{BB4DCCDB-9973-4B11-B106-00D65507EF11}" dt="2024-07-12T20:12:10.473" v="860" actId="207"/>
          <ac:spMkLst>
            <pc:docMk/>
            <pc:sldMk cId="3838373853" sldId="258"/>
            <ac:spMk id="16" creationId="{8173954D-C201-2760-7EB3-1D599377DBBE}"/>
          </ac:spMkLst>
        </pc:spChg>
        <pc:spChg chg="add mod">
          <ac:chgData name="x x" userId="34dc666ff48bf61e" providerId="LiveId" clId="{BB4DCCDB-9973-4B11-B106-00D65507EF11}" dt="2024-07-12T19:54:23.811" v="433" actId="14100"/>
          <ac:spMkLst>
            <pc:docMk/>
            <pc:sldMk cId="3838373853" sldId="258"/>
            <ac:spMk id="17" creationId="{E94CB0DE-8C7C-604A-8CC0-19645AFFE483}"/>
          </ac:spMkLst>
        </pc:spChg>
        <pc:spChg chg="add mod">
          <ac:chgData name="x x" userId="34dc666ff48bf61e" providerId="LiveId" clId="{BB4DCCDB-9973-4B11-B106-00D65507EF11}" dt="2024-07-12T19:54:29.452" v="434" actId="14100"/>
          <ac:spMkLst>
            <pc:docMk/>
            <pc:sldMk cId="3838373853" sldId="258"/>
            <ac:spMk id="18" creationId="{ED440158-C973-357D-96EA-A36972C18AA7}"/>
          </ac:spMkLst>
        </pc:spChg>
        <pc:spChg chg="add mod ord">
          <ac:chgData name="x x" userId="34dc666ff48bf61e" providerId="LiveId" clId="{BB4DCCDB-9973-4B11-B106-00D65507EF11}" dt="2024-08-03T02:15:13.711" v="15347" actId="166"/>
          <ac:spMkLst>
            <pc:docMk/>
            <pc:sldMk cId="3838373853" sldId="258"/>
            <ac:spMk id="19" creationId="{090DC288-EFB1-B999-0FD2-1DAB4F29DB73}"/>
          </ac:spMkLst>
        </pc:spChg>
        <pc:spChg chg="add del mod">
          <ac:chgData name="x x" userId="34dc666ff48bf61e" providerId="LiveId" clId="{BB4DCCDB-9973-4B11-B106-00D65507EF11}" dt="2024-07-13T23:55:43.815" v="6104" actId="478"/>
          <ac:spMkLst>
            <pc:docMk/>
            <pc:sldMk cId="3838373853" sldId="258"/>
            <ac:spMk id="20" creationId="{3860D0BF-A14A-EAE0-E9DB-5B36ADA5A4D4}"/>
          </ac:spMkLst>
        </pc:spChg>
        <pc:spChg chg="add del mod">
          <ac:chgData name="x x" userId="34dc666ff48bf61e" providerId="LiveId" clId="{BB4DCCDB-9973-4B11-B106-00D65507EF11}" dt="2024-07-12T20:03:30.234" v="759" actId="478"/>
          <ac:spMkLst>
            <pc:docMk/>
            <pc:sldMk cId="3838373853" sldId="258"/>
            <ac:spMk id="20" creationId="{518CF48F-CF3C-84E7-A65A-DE1BD2E00432}"/>
          </ac:spMkLst>
        </pc:spChg>
        <pc:spChg chg="add mod">
          <ac:chgData name="x x" userId="34dc666ff48bf61e" providerId="LiveId" clId="{BB4DCCDB-9973-4B11-B106-00D65507EF11}" dt="2024-07-12T19:41:51.343" v="355" actId="1076"/>
          <ac:spMkLst>
            <pc:docMk/>
            <pc:sldMk cId="3838373853" sldId="258"/>
            <ac:spMk id="21" creationId="{893E83D3-5DD9-8821-4DF0-9C5255725BB7}"/>
          </ac:spMkLst>
        </pc:spChg>
        <pc:spChg chg="add mod ord">
          <ac:chgData name="x x" userId="34dc666ff48bf61e" providerId="LiveId" clId="{BB4DCCDB-9973-4B11-B106-00D65507EF11}" dt="2024-08-02T22:56:19.870" v="11276" actId="166"/>
          <ac:spMkLst>
            <pc:docMk/>
            <pc:sldMk cId="3838373853" sldId="258"/>
            <ac:spMk id="22" creationId="{4E59F92D-B092-629F-3C3E-EF39CC1E0D0F}"/>
          </ac:spMkLst>
        </pc:spChg>
        <pc:spChg chg="add mod">
          <ac:chgData name="x x" userId="34dc666ff48bf61e" providerId="LiveId" clId="{BB4DCCDB-9973-4B11-B106-00D65507EF11}" dt="2024-07-12T19:52:06.202" v="405" actId="14100"/>
          <ac:spMkLst>
            <pc:docMk/>
            <pc:sldMk cId="3838373853" sldId="258"/>
            <ac:spMk id="23" creationId="{0E96ED36-AB0C-B7F4-374E-2EF835B88717}"/>
          </ac:spMkLst>
        </pc:spChg>
        <pc:spChg chg="add mod ord">
          <ac:chgData name="x x" userId="34dc666ff48bf61e" providerId="LiveId" clId="{BB4DCCDB-9973-4B11-B106-00D65507EF11}" dt="2024-08-02T22:51:52.998" v="11257"/>
          <ac:spMkLst>
            <pc:docMk/>
            <pc:sldMk cId="3838373853" sldId="258"/>
            <ac:spMk id="24" creationId="{A50A8A9B-662A-7E27-E277-BE6812FC89FC}"/>
          </ac:spMkLst>
        </pc:spChg>
        <pc:spChg chg="add mod ord">
          <ac:chgData name="x x" userId="34dc666ff48bf61e" providerId="LiveId" clId="{BB4DCCDB-9973-4B11-B106-00D65507EF11}" dt="2024-08-02T23:41:09.361" v="11615" actId="166"/>
          <ac:spMkLst>
            <pc:docMk/>
            <pc:sldMk cId="3838373853" sldId="258"/>
            <ac:spMk id="25" creationId="{7146E426-081F-4805-9004-0E6ABBDB524C}"/>
          </ac:spMkLst>
        </pc:spChg>
        <pc:spChg chg="add del mod">
          <ac:chgData name="x x" userId="34dc666ff48bf61e" providerId="LiveId" clId="{BB4DCCDB-9973-4B11-B106-00D65507EF11}" dt="2024-07-12T19:52:32.401" v="415" actId="478"/>
          <ac:spMkLst>
            <pc:docMk/>
            <pc:sldMk cId="3838373853" sldId="258"/>
            <ac:spMk id="26" creationId="{04617E86-7ADE-B5A1-104C-2EAC2DC03B27}"/>
          </ac:spMkLst>
        </pc:spChg>
        <pc:spChg chg="add del mod ord">
          <ac:chgData name="x x" userId="34dc666ff48bf61e" providerId="LiveId" clId="{BB4DCCDB-9973-4B11-B106-00D65507EF11}" dt="2024-07-13T23:58:08.041" v="6125" actId="166"/>
          <ac:spMkLst>
            <pc:docMk/>
            <pc:sldMk cId="3838373853" sldId="258"/>
            <ac:spMk id="26" creationId="{62296E07-4C7D-1D2D-9195-AA75C72ECC43}"/>
          </ac:spMkLst>
        </pc:spChg>
        <pc:spChg chg="add del mod ord">
          <ac:chgData name="x x" userId="34dc666ff48bf61e" providerId="LiveId" clId="{BB4DCCDB-9973-4B11-B106-00D65507EF11}" dt="2024-07-13T23:56:27.335" v="6108" actId="478"/>
          <ac:spMkLst>
            <pc:docMk/>
            <pc:sldMk cId="3838373853" sldId="258"/>
            <ac:spMk id="27" creationId="{42EB0D3C-B092-A6AD-BA55-78D42A4022E4}"/>
          </ac:spMkLst>
        </pc:spChg>
        <pc:spChg chg="add mod">
          <ac:chgData name="x x" userId="34dc666ff48bf61e" providerId="LiveId" clId="{BB4DCCDB-9973-4B11-B106-00D65507EF11}" dt="2024-08-06T19:30:44.137" v="21175" actId="1076"/>
          <ac:spMkLst>
            <pc:docMk/>
            <pc:sldMk cId="3838373853" sldId="258"/>
            <ac:spMk id="27" creationId="{84EFFA7B-F6AE-A766-A611-9B763B0237AC}"/>
          </ac:spMkLst>
        </pc:spChg>
        <pc:spChg chg="add del mod ord">
          <ac:chgData name="x x" userId="34dc666ff48bf61e" providerId="LiveId" clId="{BB4DCCDB-9973-4B11-B106-00D65507EF11}" dt="2024-07-14T00:20:51.906" v="6224" actId="478"/>
          <ac:spMkLst>
            <pc:docMk/>
            <pc:sldMk cId="3838373853" sldId="258"/>
            <ac:spMk id="28" creationId="{169FD015-2E3A-DBA9-C406-CD8354BECD03}"/>
          </ac:spMkLst>
        </pc:spChg>
        <pc:spChg chg="add mod ord">
          <ac:chgData name="x x" userId="34dc666ff48bf61e" providerId="LiveId" clId="{BB4DCCDB-9973-4B11-B106-00D65507EF11}" dt="2024-08-03T02:14:30.784" v="15344" actId="166"/>
          <ac:spMkLst>
            <pc:docMk/>
            <pc:sldMk cId="3838373853" sldId="258"/>
            <ac:spMk id="28" creationId="{6E24A44E-D74A-5785-FE47-B7DC2D50F28E}"/>
          </ac:spMkLst>
        </pc:spChg>
        <pc:spChg chg="add del mod">
          <ac:chgData name="x x" userId="34dc666ff48bf61e" providerId="LiveId" clId="{BB4DCCDB-9973-4B11-B106-00D65507EF11}" dt="2024-08-02T22:51:04.332" v="11251" actId="478"/>
          <ac:spMkLst>
            <pc:docMk/>
            <pc:sldMk cId="3838373853" sldId="258"/>
            <ac:spMk id="28" creationId="{A880273D-7D67-88CE-62B3-3FD1535C0646}"/>
          </ac:spMkLst>
        </pc:spChg>
        <pc:spChg chg="add del mod">
          <ac:chgData name="x x" userId="34dc666ff48bf61e" providerId="LiveId" clId="{BB4DCCDB-9973-4B11-B106-00D65507EF11}" dt="2024-08-02T23:23:34.288" v="11423" actId="478"/>
          <ac:spMkLst>
            <pc:docMk/>
            <pc:sldMk cId="3838373853" sldId="258"/>
            <ac:spMk id="28" creationId="{DA05C6B6-8D60-72ED-CAF7-89FA673C30CF}"/>
          </ac:spMkLst>
        </pc:spChg>
        <pc:spChg chg="add mod ord">
          <ac:chgData name="x x" userId="34dc666ff48bf61e" providerId="LiveId" clId="{BB4DCCDB-9973-4B11-B106-00D65507EF11}" dt="2024-08-02T23:41:02.712" v="11614" actId="166"/>
          <ac:spMkLst>
            <pc:docMk/>
            <pc:sldMk cId="3838373853" sldId="258"/>
            <ac:spMk id="29" creationId="{90C6BBD7-3ADA-F4CE-C06C-08EDD38636BE}"/>
          </ac:spMkLst>
        </pc:spChg>
        <pc:spChg chg="add del mod">
          <ac:chgData name="x x" userId="34dc666ff48bf61e" providerId="LiveId" clId="{BB4DCCDB-9973-4B11-B106-00D65507EF11}" dt="2024-07-13T23:55:43.815" v="6105" actId="478"/>
          <ac:spMkLst>
            <pc:docMk/>
            <pc:sldMk cId="3838373853" sldId="258"/>
            <ac:spMk id="30" creationId="{1F210B2F-53EE-02B8-FE50-31DE4EEBEBCB}"/>
          </ac:spMkLst>
        </pc:spChg>
        <pc:spChg chg="add mod ord">
          <ac:chgData name="x x" userId="34dc666ff48bf61e" providerId="LiveId" clId="{BB4DCCDB-9973-4B11-B106-00D65507EF11}" dt="2024-08-02T22:54:52.383" v="11268" actId="166"/>
          <ac:spMkLst>
            <pc:docMk/>
            <pc:sldMk cId="3838373853" sldId="258"/>
            <ac:spMk id="31" creationId="{4F42D985-B2D0-ED47-3D85-F296CE7406C9}"/>
          </ac:spMkLst>
        </pc:spChg>
        <pc:spChg chg="add del mod ord">
          <ac:chgData name="x x" userId="34dc666ff48bf61e" providerId="LiveId" clId="{BB4DCCDB-9973-4B11-B106-00D65507EF11}" dt="2024-08-02T20:22:29.370" v="6252"/>
          <ac:spMkLst>
            <pc:docMk/>
            <pc:sldMk cId="3838373853" sldId="258"/>
            <ac:spMk id="32" creationId="{DF14DF49-EE7D-DDFE-C837-95EA73042DEE}"/>
          </ac:spMkLst>
        </pc:spChg>
        <pc:spChg chg="add mod">
          <ac:chgData name="x x" userId="34dc666ff48bf61e" providerId="LiveId" clId="{BB4DCCDB-9973-4B11-B106-00D65507EF11}" dt="2024-07-12T20:06:11.352" v="812"/>
          <ac:spMkLst>
            <pc:docMk/>
            <pc:sldMk cId="3838373853" sldId="258"/>
            <ac:spMk id="33" creationId="{DF14DF49-EE7D-DDFE-C837-95EA73042DEE}"/>
          </ac:spMkLst>
        </pc:spChg>
        <pc:spChg chg="add del mod">
          <ac:chgData name="x x" userId="34dc666ff48bf61e" providerId="LiveId" clId="{BB4DCCDB-9973-4B11-B106-00D65507EF11}" dt="2024-07-14T00:09:26.893" v="6166" actId="1076"/>
          <ac:spMkLst>
            <pc:docMk/>
            <pc:sldMk cId="3838373853" sldId="258"/>
            <ac:spMk id="33" creationId="{F9977C5E-0543-3870-39D1-60372C70789A}"/>
          </ac:spMkLst>
        </pc:spChg>
        <pc:spChg chg="add mod">
          <ac:chgData name="x x" userId="34dc666ff48bf61e" providerId="LiveId" clId="{BB4DCCDB-9973-4B11-B106-00D65507EF11}" dt="2024-07-12T20:11:26.217" v="849" actId="14100"/>
          <ac:spMkLst>
            <pc:docMk/>
            <pc:sldMk cId="3838373853" sldId="258"/>
            <ac:spMk id="34" creationId="{F470ED01-763D-6D16-59BF-34983B9409EC}"/>
          </ac:spMkLst>
        </pc:spChg>
        <pc:spChg chg="add mod">
          <ac:chgData name="x x" userId="34dc666ff48bf61e" providerId="LiveId" clId="{BB4DCCDB-9973-4B11-B106-00D65507EF11}" dt="2024-07-12T20:10:45.374" v="842" actId="1076"/>
          <ac:spMkLst>
            <pc:docMk/>
            <pc:sldMk cId="3838373853" sldId="258"/>
            <ac:spMk id="35" creationId="{B4590AB3-FEA6-13C8-EEC6-65C698726C88}"/>
          </ac:spMkLst>
        </pc:spChg>
        <pc:spChg chg="add mod">
          <ac:chgData name="x x" userId="34dc666ff48bf61e" providerId="LiveId" clId="{BB4DCCDB-9973-4B11-B106-00D65507EF11}" dt="2024-07-12T20:06:30.304" v="817"/>
          <ac:spMkLst>
            <pc:docMk/>
            <pc:sldMk cId="3838373853" sldId="258"/>
            <ac:spMk id="36" creationId="{2C0FE0D1-D2CE-FB58-B2A2-FE5F4AC9EDE6}"/>
          </ac:spMkLst>
        </pc:spChg>
        <pc:spChg chg="add mod">
          <ac:chgData name="x x" userId="34dc666ff48bf61e" providerId="LiveId" clId="{BB4DCCDB-9973-4B11-B106-00D65507EF11}" dt="2024-08-02T22:45:43.373" v="11230" actId="14100"/>
          <ac:spMkLst>
            <pc:docMk/>
            <pc:sldMk cId="3838373853" sldId="258"/>
            <ac:spMk id="36" creationId="{FAD00D3C-C8C7-BE81-BE1F-07DB43874BE5}"/>
          </ac:spMkLst>
        </pc:spChg>
        <pc:spChg chg="add mod ord">
          <ac:chgData name="x x" userId="34dc666ff48bf61e" providerId="LiveId" clId="{BB4DCCDB-9973-4B11-B106-00D65507EF11}" dt="2024-08-02T20:35:41.097" v="6346" actId="170"/>
          <ac:spMkLst>
            <pc:docMk/>
            <pc:sldMk cId="3838373853" sldId="258"/>
            <ac:spMk id="37" creationId="{29378A26-89B0-785E-73B1-C808BCCDBDB7}"/>
          </ac:spMkLst>
        </pc:spChg>
        <pc:spChg chg="add mod">
          <ac:chgData name="x x" userId="34dc666ff48bf61e" providerId="LiveId" clId="{BB4DCCDB-9973-4B11-B106-00D65507EF11}" dt="2024-07-12T20:11:02.921" v="845" actId="1076"/>
          <ac:spMkLst>
            <pc:docMk/>
            <pc:sldMk cId="3838373853" sldId="258"/>
            <ac:spMk id="38" creationId="{8BB1712D-EDDD-0349-EB33-B430FBE38B92}"/>
          </ac:spMkLst>
        </pc:spChg>
        <pc:spChg chg="add mod">
          <ac:chgData name="x x" userId="34dc666ff48bf61e" providerId="LiveId" clId="{BB4DCCDB-9973-4B11-B106-00D65507EF11}" dt="2024-08-03T02:02:59.252" v="15173"/>
          <ac:spMkLst>
            <pc:docMk/>
            <pc:sldMk cId="3838373853" sldId="258"/>
            <ac:spMk id="39" creationId="{1C335919-8CEA-A98F-CE34-D0324203B06B}"/>
          </ac:spMkLst>
        </pc:spChg>
        <pc:spChg chg="add mod ord">
          <ac:chgData name="x x" userId="34dc666ff48bf61e" providerId="LiveId" clId="{BB4DCCDB-9973-4B11-B106-00D65507EF11}" dt="2024-08-06T19:27:51.529" v="21169" actId="166"/>
          <ac:spMkLst>
            <pc:docMk/>
            <pc:sldMk cId="3838373853" sldId="258"/>
            <ac:spMk id="40" creationId="{617EE0FF-1ED4-88C7-E236-F64E0BFBE3B5}"/>
          </ac:spMkLst>
        </pc:spChg>
        <pc:spChg chg="add mod">
          <ac:chgData name="x x" userId="34dc666ff48bf61e" providerId="LiveId" clId="{BB4DCCDB-9973-4B11-B106-00D65507EF11}" dt="2024-07-12T20:17:15.282" v="980" actId="14100"/>
          <ac:spMkLst>
            <pc:docMk/>
            <pc:sldMk cId="3838373853" sldId="258"/>
            <ac:spMk id="41" creationId="{B2B1906B-05F4-E27D-90FF-AE0999325104}"/>
          </ac:spMkLst>
        </pc:spChg>
        <pc:spChg chg="add mod ord">
          <ac:chgData name="x x" userId="34dc666ff48bf61e" providerId="LiveId" clId="{BB4DCCDB-9973-4B11-B106-00D65507EF11}" dt="2024-08-02T20:34:59.909" v="6344" actId="166"/>
          <ac:spMkLst>
            <pc:docMk/>
            <pc:sldMk cId="3838373853" sldId="258"/>
            <ac:spMk id="42" creationId="{02F02169-1986-98DA-E20A-C840C83351E2}"/>
          </ac:spMkLst>
        </pc:spChg>
        <pc:spChg chg="add mod ord">
          <ac:chgData name="x x" userId="34dc666ff48bf61e" providerId="LiveId" clId="{BB4DCCDB-9973-4B11-B106-00D65507EF11}" dt="2024-08-03T00:07:41.340" v="11678" actId="14100"/>
          <ac:spMkLst>
            <pc:docMk/>
            <pc:sldMk cId="3838373853" sldId="258"/>
            <ac:spMk id="43" creationId="{4486D8B1-E434-855B-8584-59C9A7075E49}"/>
          </ac:spMkLst>
        </pc:spChg>
        <pc:spChg chg="add mod ord">
          <ac:chgData name="x x" userId="34dc666ff48bf61e" providerId="LiveId" clId="{BB4DCCDB-9973-4B11-B106-00D65507EF11}" dt="2024-08-02T20:34:32.692" v="6342" actId="166"/>
          <ac:spMkLst>
            <pc:docMk/>
            <pc:sldMk cId="3838373853" sldId="258"/>
            <ac:spMk id="44" creationId="{97CB114E-C54E-D8B1-8522-2895F8F97D7C}"/>
          </ac:spMkLst>
        </pc:spChg>
        <pc:spChg chg="add mod">
          <ac:chgData name="x x" userId="34dc666ff48bf61e" providerId="LiveId" clId="{BB4DCCDB-9973-4B11-B106-00D65507EF11}" dt="2024-07-12T20:45:12.836" v="1560" actId="14100"/>
          <ac:spMkLst>
            <pc:docMk/>
            <pc:sldMk cId="3838373853" sldId="258"/>
            <ac:spMk id="45" creationId="{7376EC06-A84A-7421-53E1-C4552F3174C0}"/>
          </ac:spMkLst>
        </pc:spChg>
        <pc:spChg chg="add mod">
          <ac:chgData name="x x" userId="34dc666ff48bf61e" providerId="LiveId" clId="{BB4DCCDB-9973-4B11-B106-00D65507EF11}" dt="2024-08-03T04:09:55.042" v="19048" actId="14100"/>
          <ac:spMkLst>
            <pc:docMk/>
            <pc:sldMk cId="3838373853" sldId="258"/>
            <ac:spMk id="46" creationId="{AD2B9EA9-B8BE-D88A-0E89-089AA2E14E8F}"/>
          </ac:spMkLst>
        </pc:spChg>
        <pc:spChg chg="add del mod">
          <ac:chgData name="x x" userId="34dc666ff48bf61e" providerId="LiveId" clId="{BB4DCCDB-9973-4B11-B106-00D65507EF11}" dt="2024-07-12T20:22:00.192" v="1011" actId="478"/>
          <ac:spMkLst>
            <pc:docMk/>
            <pc:sldMk cId="3838373853" sldId="258"/>
            <ac:spMk id="46" creationId="{B0413570-552E-8EC4-1C60-68CD354092D2}"/>
          </ac:spMkLst>
        </pc:spChg>
        <pc:spChg chg="add del mod">
          <ac:chgData name="x x" userId="34dc666ff48bf61e" providerId="LiveId" clId="{BB4DCCDB-9973-4B11-B106-00D65507EF11}" dt="2024-07-12T20:25:37.327" v="1045" actId="478"/>
          <ac:spMkLst>
            <pc:docMk/>
            <pc:sldMk cId="3838373853" sldId="258"/>
            <ac:spMk id="47" creationId="{486B007D-9C76-AB85-9D6A-4B39557EC04E}"/>
          </ac:spMkLst>
        </pc:spChg>
        <pc:spChg chg="add mod ord">
          <ac:chgData name="x x" userId="34dc666ff48bf61e" providerId="LiveId" clId="{BB4DCCDB-9973-4B11-B106-00D65507EF11}" dt="2024-08-03T00:07:50.777" v="11679" actId="166"/>
          <ac:spMkLst>
            <pc:docMk/>
            <pc:sldMk cId="3838373853" sldId="258"/>
            <ac:spMk id="47" creationId="{FAC20E15-9A19-0234-1585-127B835AA02B}"/>
          </ac:spMkLst>
        </pc:spChg>
        <pc:spChg chg="add mod ord">
          <ac:chgData name="x x" userId="34dc666ff48bf61e" providerId="LiveId" clId="{BB4DCCDB-9973-4B11-B106-00D65507EF11}" dt="2024-08-02T23:41:20.656" v="11617" actId="166"/>
          <ac:spMkLst>
            <pc:docMk/>
            <pc:sldMk cId="3838373853" sldId="258"/>
            <ac:spMk id="48" creationId="{17BB5C54-FFE2-A5F8-3B34-522AFAF2510C}"/>
          </ac:spMkLst>
        </pc:spChg>
        <pc:spChg chg="add mod ord">
          <ac:chgData name="x x" userId="34dc666ff48bf61e" providerId="LiveId" clId="{BB4DCCDB-9973-4B11-B106-00D65507EF11}" dt="2024-08-03T02:15:36.833" v="15349" actId="166"/>
          <ac:spMkLst>
            <pc:docMk/>
            <pc:sldMk cId="3838373853" sldId="258"/>
            <ac:spMk id="49" creationId="{100D355F-F71C-38FF-643D-FD1DF4CFF07B}"/>
          </ac:spMkLst>
        </pc:spChg>
        <pc:spChg chg="add del mod ord">
          <ac:chgData name="x x" userId="34dc666ff48bf61e" providerId="LiveId" clId="{BB4DCCDB-9973-4B11-B106-00D65507EF11}" dt="2024-08-03T00:05:29.480" v="11664" actId="478"/>
          <ac:spMkLst>
            <pc:docMk/>
            <pc:sldMk cId="3838373853" sldId="258"/>
            <ac:spMk id="49" creationId="{86179F51-6D0F-A08B-B69B-89CBB3FF3CB1}"/>
          </ac:spMkLst>
        </pc:spChg>
        <pc:spChg chg="add del mod">
          <ac:chgData name="x x" userId="34dc666ff48bf61e" providerId="LiveId" clId="{BB4DCCDB-9973-4B11-B106-00D65507EF11}" dt="2024-07-12T20:42:37.001" v="1525" actId="478"/>
          <ac:spMkLst>
            <pc:docMk/>
            <pc:sldMk cId="3838373853" sldId="258"/>
            <ac:spMk id="50" creationId="{44E6D094-4FAD-9645-E510-18190E050D27}"/>
          </ac:spMkLst>
        </pc:spChg>
        <pc:spChg chg="add mod ord">
          <ac:chgData name="x x" userId="34dc666ff48bf61e" providerId="LiveId" clId="{BB4DCCDB-9973-4B11-B106-00D65507EF11}" dt="2024-08-02T20:43:51.003" v="6455" actId="166"/>
          <ac:spMkLst>
            <pc:docMk/>
            <pc:sldMk cId="3838373853" sldId="258"/>
            <ac:spMk id="50" creationId="{A2CDB00E-75B7-5739-A867-E2C194E7B777}"/>
          </ac:spMkLst>
        </pc:spChg>
        <pc:spChg chg="add mod ord">
          <ac:chgData name="x x" userId="34dc666ff48bf61e" providerId="LiveId" clId="{BB4DCCDB-9973-4B11-B106-00D65507EF11}" dt="2024-08-15T16:28:49.971" v="32740" actId="1076"/>
          <ac:spMkLst>
            <pc:docMk/>
            <pc:sldMk cId="3838373853" sldId="258"/>
            <ac:spMk id="51" creationId="{1801F0A9-1566-F08C-73CC-3946FABBBA32}"/>
          </ac:spMkLst>
        </pc:spChg>
        <pc:spChg chg="add mod ord">
          <ac:chgData name="x x" userId="34dc666ff48bf61e" providerId="LiveId" clId="{BB4DCCDB-9973-4B11-B106-00D65507EF11}" dt="2024-08-12T00:57:48.637" v="28926" actId="166"/>
          <ac:spMkLst>
            <pc:docMk/>
            <pc:sldMk cId="3838373853" sldId="258"/>
            <ac:spMk id="52" creationId="{0D9AD220-F55C-CA7D-9088-D780558D8B80}"/>
          </ac:spMkLst>
        </pc:spChg>
        <pc:spChg chg="add mod">
          <ac:chgData name="x x" userId="34dc666ff48bf61e" providerId="LiveId" clId="{BB4DCCDB-9973-4B11-B106-00D65507EF11}" dt="2024-08-02T20:41:02.508" v="6376" actId="1076"/>
          <ac:spMkLst>
            <pc:docMk/>
            <pc:sldMk cId="3838373853" sldId="258"/>
            <ac:spMk id="53" creationId="{9AFE046C-9E7B-7308-A780-681C12309754}"/>
          </ac:spMkLst>
        </pc:spChg>
        <pc:spChg chg="add mod">
          <ac:chgData name="x x" userId="34dc666ff48bf61e" providerId="LiveId" clId="{BB4DCCDB-9973-4B11-B106-00D65507EF11}" dt="2024-08-02T23:41:36.669" v="11618" actId="14100"/>
          <ac:spMkLst>
            <pc:docMk/>
            <pc:sldMk cId="3838373853" sldId="258"/>
            <ac:spMk id="54" creationId="{BE2EAB60-81EE-73FC-DA66-64B69835B3C0}"/>
          </ac:spMkLst>
        </pc:spChg>
        <pc:spChg chg="add del mod ord">
          <ac:chgData name="x x" userId="34dc666ff48bf61e" providerId="LiveId" clId="{BB4DCCDB-9973-4B11-B106-00D65507EF11}" dt="2024-08-12T00:49:32.562" v="28827" actId="478"/>
          <ac:spMkLst>
            <pc:docMk/>
            <pc:sldMk cId="3838373853" sldId="258"/>
            <ac:spMk id="55" creationId="{60C72243-2757-A96E-A10F-A4D2A419397E}"/>
          </ac:spMkLst>
        </pc:spChg>
        <pc:spChg chg="add mod">
          <ac:chgData name="x x" userId="34dc666ff48bf61e" providerId="LiveId" clId="{BB4DCCDB-9973-4B11-B106-00D65507EF11}" dt="2024-07-12T20:32:27.997" v="1305"/>
          <ac:spMkLst>
            <pc:docMk/>
            <pc:sldMk cId="3838373853" sldId="258"/>
            <ac:spMk id="55" creationId="{7808067A-8E27-48AB-67D3-E4C6DB33BBDF}"/>
          </ac:spMkLst>
        </pc:spChg>
        <pc:spChg chg="add mod">
          <ac:chgData name="x x" userId="34dc666ff48bf61e" providerId="LiveId" clId="{BB4DCCDB-9973-4B11-B106-00D65507EF11}" dt="2024-08-03T02:05:09.017" v="15209" actId="14100"/>
          <ac:spMkLst>
            <pc:docMk/>
            <pc:sldMk cId="3838373853" sldId="258"/>
            <ac:spMk id="56" creationId="{6163F7B7-694D-D1FC-8A24-E815AA348DB7}"/>
          </ac:spMkLst>
        </pc:spChg>
        <pc:spChg chg="add mod">
          <ac:chgData name="x x" userId="34dc666ff48bf61e" providerId="LiveId" clId="{BB4DCCDB-9973-4B11-B106-00D65507EF11}" dt="2024-07-12T20:32:33.899" v="1306"/>
          <ac:spMkLst>
            <pc:docMk/>
            <pc:sldMk cId="3838373853" sldId="258"/>
            <ac:spMk id="56" creationId="{61EAF543-7A9E-614D-FE19-284081D1F01E}"/>
          </ac:spMkLst>
        </pc:spChg>
        <pc:spChg chg="add mod">
          <ac:chgData name="x x" userId="34dc666ff48bf61e" providerId="LiveId" clId="{BB4DCCDB-9973-4B11-B106-00D65507EF11}" dt="2024-07-12T20:57:38.908" v="1889" actId="1076"/>
          <ac:spMkLst>
            <pc:docMk/>
            <pc:sldMk cId="3838373853" sldId="258"/>
            <ac:spMk id="57" creationId="{033605F0-0A73-78B9-1930-95283C47E24E}"/>
          </ac:spMkLst>
        </pc:spChg>
        <pc:spChg chg="add mod">
          <ac:chgData name="x x" userId="34dc666ff48bf61e" providerId="LiveId" clId="{BB4DCCDB-9973-4B11-B106-00D65507EF11}" dt="2024-07-12T20:57:51.065" v="1892" actId="14100"/>
          <ac:spMkLst>
            <pc:docMk/>
            <pc:sldMk cId="3838373853" sldId="258"/>
            <ac:spMk id="58" creationId="{03FA49DB-05B6-BBAC-C347-69381E267AEA}"/>
          </ac:spMkLst>
        </pc:spChg>
        <pc:spChg chg="add mod">
          <ac:chgData name="x x" userId="34dc666ff48bf61e" providerId="LiveId" clId="{BB4DCCDB-9973-4B11-B106-00D65507EF11}" dt="2024-07-12T20:36:17.418" v="1455"/>
          <ac:spMkLst>
            <pc:docMk/>
            <pc:sldMk cId="3838373853" sldId="258"/>
            <ac:spMk id="59" creationId="{90018D97-9377-B4A1-2925-A2AC1DDFC5CF}"/>
          </ac:spMkLst>
        </pc:spChg>
        <pc:spChg chg="add mod">
          <ac:chgData name="x x" userId="34dc666ff48bf61e" providerId="LiveId" clId="{BB4DCCDB-9973-4B11-B106-00D65507EF11}" dt="2024-08-03T00:06:00.439" v="11667" actId="1076"/>
          <ac:spMkLst>
            <pc:docMk/>
            <pc:sldMk cId="3838373853" sldId="258"/>
            <ac:spMk id="59" creationId="{96796743-9E55-357A-2BB7-1D111F998F62}"/>
          </ac:spMkLst>
        </pc:spChg>
        <pc:spChg chg="add del mod">
          <ac:chgData name="x x" userId="34dc666ff48bf61e" providerId="LiveId" clId="{BB4DCCDB-9973-4B11-B106-00D65507EF11}" dt="2024-08-02T22:51:15.520" v="11253" actId="478"/>
          <ac:spMkLst>
            <pc:docMk/>
            <pc:sldMk cId="3838373853" sldId="258"/>
            <ac:spMk id="59" creationId="{B6CC9F5B-8510-A13F-33FB-34315AF46FD8}"/>
          </ac:spMkLst>
        </pc:spChg>
        <pc:spChg chg="add mod ord">
          <ac:chgData name="x x" userId="34dc666ff48bf61e" providerId="LiveId" clId="{BB4DCCDB-9973-4B11-B106-00D65507EF11}" dt="2024-07-14T00:17:05.223" v="6213" actId="166"/>
          <ac:spMkLst>
            <pc:docMk/>
            <pc:sldMk cId="3838373853" sldId="258"/>
            <ac:spMk id="60" creationId="{4F6AA753-0A39-113D-8279-B1E777B45D5B}"/>
          </ac:spMkLst>
        </pc:spChg>
        <pc:spChg chg="add mod ord">
          <ac:chgData name="x x" userId="34dc666ff48bf61e" providerId="LiveId" clId="{BB4DCCDB-9973-4B11-B106-00D65507EF11}" dt="2024-07-12T20:40:37.014" v="1497" actId="166"/>
          <ac:spMkLst>
            <pc:docMk/>
            <pc:sldMk cId="3838373853" sldId="258"/>
            <ac:spMk id="61" creationId="{0A4C0CA4-ED5C-A1EA-5E60-9289D6DBD23C}"/>
          </ac:spMkLst>
        </pc:spChg>
        <pc:spChg chg="add mod ord">
          <ac:chgData name="x x" userId="34dc666ff48bf61e" providerId="LiveId" clId="{BB4DCCDB-9973-4B11-B106-00D65507EF11}" dt="2024-07-14T00:23:37.458" v="6229" actId="166"/>
          <ac:spMkLst>
            <pc:docMk/>
            <pc:sldMk cId="3838373853" sldId="258"/>
            <ac:spMk id="62" creationId="{6CD52EC5-AE95-0D7F-7DCB-27BE4976CE6F}"/>
          </ac:spMkLst>
        </pc:spChg>
        <pc:spChg chg="add mod">
          <ac:chgData name="x x" userId="34dc666ff48bf61e" providerId="LiveId" clId="{BB4DCCDB-9973-4B11-B106-00D65507EF11}" dt="2024-07-12T20:57:46.183" v="1891" actId="14100"/>
          <ac:spMkLst>
            <pc:docMk/>
            <pc:sldMk cId="3838373853" sldId="258"/>
            <ac:spMk id="63" creationId="{69F88C4E-B79D-6E75-3CBE-C038E392735F}"/>
          </ac:spMkLst>
        </pc:spChg>
        <pc:spChg chg="add mod">
          <ac:chgData name="x x" userId="34dc666ff48bf61e" providerId="LiveId" clId="{BB4DCCDB-9973-4B11-B106-00D65507EF11}" dt="2024-08-02T20:32:12.835" v="6328" actId="688"/>
          <ac:spMkLst>
            <pc:docMk/>
            <pc:sldMk cId="3838373853" sldId="258"/>
            <ac:spMk id="64" creationId="{4A2E1A49-848C-0730-6D48-88283A374C7F}"/>
          </ac:spMkLst>
        </pc:spChg>
        <pc:spChg chg="add mod">
          <ac:chgData name="x x" userId="34dc666ff48bf61e" providerId="LiveId" clId="{BB4DCCDB-9973-4B11-B106-00D65507EF11}" dt="2024-08-02T22:52:09.553" v="11259" actId="1076"/>
          <ac:spMkLst>
            <pc:docMk/>
            <pc:sldMk cId="3838373853" sldId="258"/>
            <ac:spMk id="65" creationId="{05E1013B-F049-8EBA-D6D1-4EE3478CE51E}"/>
          </ac:spMkLst>
        </pc:spChg>
        <pc:spChg chg="add del mod">
          <ac:chgData name="x x" userId="34dc666ff48bf61e" providerId="LiveId" clId="{BB4DCCDB-9973-4B11-B106-00D65507EF11}" dt="2024-07-14T00:23:16.080" v="6227" actId="478"/>
          <ac:spMkLst>
            <pc:docMk/>
            <pc:sldMk cId="3838373853" sldId="258"/>
            <ac:spMk id="65" creationId="{3539D0D4-5EB4-4D36-ED29-70AE0D0A2624}"/>
          </ac:spMkLst>
        </pc:spChg>
        <pc:spChg chg="add mod ord">
          <ac:chgData name="x x" userId="34dc666ff48bf61e" providerId="LiveId" clId="{BB4DCCDB-9973-4B11-B106-00D65507EF11}" dt="2024-08-02T23:23:14.829" v="11421" actId="14100"/>
          <ac:spMkLst>
            <pc:docMk/>
            <pc:sldMk cId="3838373853" sldId="258"/>
            <ac:spMk id="66" creationId="{04CA6AAA-FB33-7B15-05B4-8AA39235F530}"/>
          </ac:spMkLst>
        </pc:spChg>
        <pc:spChg chg="add del mod ord">
          <ac:chgData name="x x" userId="34dc666ff48bf61e" providerId="LiveId" clId="{BB4DCCDB-9973-4B11-B106-00D65507EF11}" dt="2024-08-12T01:04:36.439" v="28971" actId="1076"/>
          <ac:spMkLst>
            <pc:docMk/>
            <pc:sldMk cId="3838373853" sldId="258"/>
            <ac:spMk id="67" creationId="{88621356-D6BD-E956-B93B-EEBEF10C2414}"/>
          </ac:spMkLst>
        </pc:spChg>
        <pc:spChg chg="add mod ord">
          <ac:chgData name="x x" userId="34dc666ff48bf61e" providerId="LiveId" clId="{BB4DCCDB-9973-4B11-B106-00D65507EF11}" dt="2024-08-15T16:29:14.796" v="32742" actId="1076"/>
          <ac:spMkLst>
            <pc:docMk/>
            <pc:sldMk cId="3838373853" sldId="258"/>
            <ac:spMk id="68" creationId="{CBE8C389-32A1-6732-8E80-B6028E46B11E}"/>
          </ac:spMkLst>
        </pc:spChg>
        <pc:spChg chg="add mod">
          <ac:chgData name="x x" userId="34dc666ff48bf61e" providerId="LiveId" clId="{BB4DCCDB-9973-4B11-B106-00D65507EF11}" dt="2024-08-06T19:27:19.011" v="21165" actId="1076"/>
          <ac:spMkLst>
            <pc:docMk/>
            <pc:sldMk cId="3838373853" sldId="258"/>
            <ac:spMk id="69" creationId="{A2B2320C-9E57-8286-CBAE-866BBFC9D783}"/>
          </ac:spMkLst>
        </pc:spChg>
        <pc:spChg chg="add mod ord">
          <ac:chgData name="x x" userId="34dc666ff48bf61e" providerId="LiveId" clId="{BB4DCCDB-9973-4B11-B106-00D65507EF11}" dt="2024-08-15T16:29:23.836" v="32743" actId="20577"/>
          <ac:spMkLst>
            <pc:docMk/>
            <pc:sldMk cId="3838373853" sldId="258"/>
            <ac:spMk id="70" creationId="{6E893FA5-AC38-C40B-5DF9-7E266CF288D9}"/>
          </ac:spMkLst>
        </pc:spChg>
        <pc:spChg chg="add mod ord">
          <ac:chgData name="x x" userId="34dc666ff48bf61e" providerId="LiveId" clId="{BB4DCCDB-9973-4B11-B106-00D65507EF11}" dt="2024-08-02T20:33:04.532" v="6333" actId="14100"/>
          <ac:spMkLst>
            <pc:docMk/>
            <pc:sldMk cId="3838373853" sldId="258"/>
            <ac:spMk id="71" creationId="{91B3876A-30F1-CA98-107D-8FCE0DC3EB84}"/>
          </ac:spMkLst>
        </pc:spChg>
        <pc:spChg chg="add mod">
          <ac:chgData name="x x" userId="34dc666ff48bf61e" providerId="LiveId" clId="{BB4DCCDB-9973-4B11-B106-00D65507EF11}" dt="2024-08-02T22:56:09.086" v="11275" actId="1076"/>
          <ac:spMkLst>
            <pc:docMk/>
            <pc:sldMk cId="3838373853" sldId="258"/>
            <ac:spMk id="72" creationId="{25639010-8818-FCC9-4F09-EE63761FC5AC}"/>
          </ac:spMkLst>
        </pc:spChg>
        <pc:spChg chg="add mod">
          <ac:chgData name="x x" userId="34dc666ff48bf61e" providerId="LiveId" clId="{BB4DCCDB-9973-4B11-B106-00D65507EF11}" dt="2024-08-03T00:06:24.535" v="11670" actId="1076"/>
          <ac:spMkLst>
            <pc:docMk/>
            <pc:sldMk cId="3838373853" sldId="258"/>
            <ac:spMk id="73" creationId="{B9D7CA8F-D29E-4A64-C7CB-620E02F9019F}"/>
          </ac:spMkLst>
        </pc:spChg>
        <pc:spChg chg="add mod ord">
          <ac:chgData name="x x" userId="34dc666ff48bf61e" providerId="LiveId" clId="{BB4DCCDB-9973-4B11-B106-00D65507EF11}" dt="2024-08-02T23:49:06.434" v="11635" actId="170"/>
          <ac:spMkLst>
            <pc:docMk/>
            <pc:sldMk cId="3838373853" sldId="258"/>
            <ac:spMk id="74" creationId="{F2116703-8835-A70F-368E-11B4D6A1327D}"/>
          </ac:spMkLst>
        </pc:spChg>
        <pc:spChg chg="add del mod">
          <ac:chgData name="x x" userId="34dc666ff48bf61e" providerId="LiveId" clId="{BB4DCCDB-9973-4B11-B106-00D65507EF11}" dt="2024-08-03T02:05:47.184" v="15215" actId="478"/>
          <ac:spMkLst>
            <pc:docMk/>
            <pc:sldMk cId="3838373853" sldId="258"/>
            <ac:spMk id="75" creationId="{49964A7C-3304-EB7A-AB85-CFE926039FAF}"/>
          </ac:spMkLst>
        </pc:spChg>
        <pc:spChg chg="add mod">
          <ac:chgData name="x x" userId="34dc666ff48bf61e" providerId="LiveId" clId="{BB4DCCDB-9973-4B11-B106-00D65507EF11}" dt="2024-08-03T03:15:45.603" v="18309"/>
          <ac:spMkLst>
            <pc:docMk/>
            <pc:sldMk cId="3838373853" sldId="258"/>
            <ac:spMk id="75" creationId="{6FC5F102-90E9-9D08-D5DA-AD4A77FAF678}"/>
          </ac:spMkLst>
        </pc:spChg>
        <pc:spChg chg="add del mod">
          <ac:chgData name="x x" userId="34dc666ff48bf61e" providerId="LiveId" clId="{BB4DCCDB-9973-4B11-B106-00D65507EF11}" dt="2024-08-03T00:14:48.632" v="11685" actId="478"/>
          <ac:spMkLst>
            <pc:docMk/>
            <pc:sldMk cId="3838373853" sldId="258"/>
            <ac:spMk id="75" creationId="{7B14B29F-E9DF-FEEC-4EDC-7BE3C4BF45FB}"/>
          </ac:spMkLst>
        </pc:spChg>
        <pc:spChg chg="add del mod">
          <ac:chgData name="x x" userId="34dc666ff48bf61e" providerId="LiveId" clId="{BB4DCCDB-9973-4B11-B106-00D65507EF11}" dt="2024-08-12T00:59:48.512" v="28936" actId="478"/>
          <ac:spMkLst>
            <pc:docMk/>
            <pc:sldMk cId="3838373853" sldId="258"/>
            <ac:spMk id="75" creationId="{D51C50EB-E207-704B-3398-4C04EE56F7D6}"/>
          </ac:spMkLst>
        </pc:spChg>
        <pc:spChg chg="add mod">
          <ac:chgData name="x x" userId="34dc666ff48bf61e" providerId="LiveId" clId="{BB4DCCDB-9973-4B11-B106-00D65507EF11}" dt="2024-08-03T02:07:56.957" v="15284" actId="1076"/>
          <ac:spMkLst>
            <pc:docMk/>
            <pc:sldMk cId="3838373853" sldId="258"/>
            <ac:spMk id="76" creationId="{A89132D4-DBDA-3E21-1539-FDD3968632BB}"/>
          </ac:spMkLst>
        </pc:spChg>
        <pc:spChg chg="add del mod">
          <ac:chgData name="x x" userId="34dc666ff48bf61e" providerId="LiveId" clId="{BB4DCCDB-9973-4B11-B106-00D65507EF11}" dt="2024-08-03T00:14:58.147" v="11687" actId="478"/>
          <ac:spMkLst>
            <pc:docMk/>
            <pc:sldMk cId="3838373853" sldId="258"/>
            <ac:spMk id="76" creationId="{D77859FA-DFD0-1745-26E7-5E1FDEFB42CF}"/>
          </ac:spMkLst>
        </pc:spChg>
        <pc:spChg chg="add del mod">
          <ac:chgData name="x x" userId="34dc666ff48bf61e" providerId="LiveId" clId="{BB4DCCDB-9973-4B11-B106-00D65507EF11}" dt="2024-08-12T00:49:23.782" v="28826" actId="478"/>
          <ac:spMkLst>
            <pc:docMk/>
            <pc:sldMk cId="3838373853" sldId="258"/>
            <ac:spMk id="77" creationId="{D0CBE7BD-C623-0892-8370-57B3B7C8ADE6}"/>
          </ac:spMkLst>
        </pc:spChg>
        <pc:spChg chg="add mod">
          <ac:chgData name="x x" userId="34dc666ff48bf61e" providerId="LiveId" clId="{BB4DCCDB-9973-4B11-B106-00D65507EF11}" dt="2024-08-03T02:09:31.667" v="15299" actId="14100"/>
          <ac:spMkLst>
            <pc:docMk/>
            <pc:sldMk cId="3838373853" sldId="258"/>
            <ac:spMk id="78" creationId="{7B604E3E-E8A7-6A4D-5BFA-1AFA267DB5C2}"/>
          </ac:spMkLst>
        </pc:spChg>
        <pc:spChg chg="add mod ord">
          <ac:chgData name="x x" userId="34dc666ff48bf61e" providerId="LiveId" clId="{BB4DCCDB-9973-4B11-B106-00D65507EF11}" dt="2024-08-03T02:15:03.181" v="15346" actId="171"/>
          <ac:spMkLst>
            <pc:docMk/>
            <pc:sldMk cId="3838373853" sldId="258"/>
            <ac:spMk id="79" creationId="{41AA8F16-AF3E-96E8-743A-0DAEAA2DEB83}"/>
          </ac:spMkLst>
        </pc:spChg>
        <pc:spChg chg="add mod">
          <ac:chgData name="x x" userId="34dc666ff48bf61e" providerId="LiveId" clId="{BB4DCCDB-9973-4B11-B106-00D65507EF11}" dt="2024-08-03T03:17:12.739" v="18379" actId="313"/>
          <ac:spMkLst>
            <pc:docMk/>
            <pc:sldMk cId="3838373853" sldId="258"/>
            <ac:spMk id="80" creationId="{31EDBA07-30F9-C43F-C6E4-DEB7F2497D2C}"/>
          </ac:spMkLst>
        </pc:spChg>
        <pc:spChg chg="add mod">
          <ac:chgData name="x x" userId="34dc666ff48bf61e" providerId="LiveId" clId="{BB4DCCDB-9973-4B11-B106-00D65507EF11}" dt="2024-08-12T00:57:40.120" v="28925" actId="1076"/>
          <ac:spMkLst>
            <pc:docMk/>
            <pc:sldMk cId="3838373853" sldId="258"/>
            <ac:spMk id="81" creationId="{1B49B3FB-17D4-762F-9848-A073DC016B06}"/>
          </ac:spMkLst>
        </pc:spChg>
        <pc:spChg chg="add mod">
          <ac:chgData name="x x" userId="34dc666ff48bf61e" providerId="LiveId" clId="{BB4DCCDB-9973-4B11-B106-00D65507EF11}" dt="2024-08-03T03:38:45.253" v="18972"/>
          <ac:spMkLst>
            <pc:docMk/>
            <pc:sldMk cId="3838373853" sldId="258"/>
            <ac:spMk id="81" creationId="{E25EB1CA-12DE-8251-565D-5623C1F0E01E}"/>
          </ac:spMkLst>
        </pc:spChg>
        <pc:spChg chg="add mod ord">
          <ac:chgData name="x x" userId="34dc666ff48bf61e" providerId="LiveId" clId="{BB4DCCDB-9973-4B11-B106-00D65507EF11}" dt="2024-08-15T16:29:04.753" v="32741" actId="1076"/>
          <ac:spMkLst>
            <pc:docMk/>
            <pc:sldMk cId="3838373853" sldId="258"/>
            <ac:spMk id="82" creationId="{10C72D51-4383-4AE7-4463-D253287B4291}"/>
          </ac:spMkLst>
        </pc:spChg>
        <pc:spChg chg="add mod ord">
          <ac:chgData name="x x" userId="34dc666ff48bf61e" providerId="LiveId" clId="{BB4DCCDB-9973-4B11-B106-00D65507EF11}" dt="2024-08-12T01:01:10.315" v="28940" actId="170"/>
          <ac:spMkLst>
            <pc:docMk/>
            <pc:sldMk cId="3838373853" sldId="258"/>
            <ac:spMk id="83" creationId="{7FD02DE4-174D-105E-324B-4B82665E0C90}"/>
          </ac:spMkLst>
        </pc:spChg>
      </pc:sldChg>
      <pc:sldChg chg="add del">
        <pc:chgData name="x x" userId="34dc666ff48bf61e" providerId="LiveId" clId="{BB4DCCDB-9973-4B11-B106-00D65507EF11}" dt="2024-07-12T19:18:27.060" v="5" actId="47"/>
        <pc:sldMkLst>
          <pc:docMk/>
          <pc:sldMk cId="3886056962" sldId="258"/>
        </pc:sldMkLst>
      </pc:sldChg>
      <pc:sldChg chg="modSp add del mod">
        <pc:chgData name="x x" userId="34dc666ff48bf61e" providerId="LiveId" clId="{BB4DCCDB-9973-4B11-B106-00D65507EF11}" dt="2024-07-14T00:23:53.584" v="6230" actId="47"/>
        <pc:sldMkLst>
          <pc:docMk/>
          <pc:sldMk cId="2904206494" sldId="259"/>
        </pc:sldMkLst>
        <pc:spChg chg="mod">
          <ac:chgData name="x x" userId="34dc666ff48bf61e" providerId="LiveId" clId="{BB4DCCDB-9973-4B11-B106-00D65507EF11}" dt="2024-07-12T21:03:49.817" v="1992" actId="207"/>
          <ac:spMkLst>
            <pc:docMk/>
            <pc:sldMk cId="2904206494" sldId="259"/>
            <ac:spMk id="2" creationId="{6A032F59-41B8-D3C9-A545-A66E13EC165A}"/>
          </ac:spMkLst>
        </pc:spChg>
      </pc:sldChg>
      <pc:sldChg chg="delSp add del mod">
        <pc:chgData name="x x" userId="34dc666ff48bf61e" providerId="LiveId" clId="{BB4DCCDB-9973-4B11-B106-00D65507EF11}" dt="2024-07-12T20:49:12.729" v="1595" actId="47"/>
        <pc:sldMkLst>
          <pc:docMk/>
          <pc:sldMk cId="1126138057" sldId="260"/>
        </pc:sldMkLst>
        <pc:spChg chg="del">
          <ac:chgData name="x x" userId="34dc666ff48bf61e" providerId="LiveId" clId="{BB4DCCDB-9973-4B11-B106-00D65507EF11}" dt="2024-07-12T20:48:35.530" v="1592" actId="478"/>
          <ac:spMkLst>
            <pc:docMk/>
            <pc:sldMk cId="1126138057" sldId="260"/>
            <ac:spMk id="2" creationId="{6A032F59-41B8-D3C9-A545-A66E13EC165A}"/>
          </ac:spMkLst>
        </pc:spChg>
      </pc:sldChg>
      <pc:sldChg chg="delSp modSp new del mod">
        <pc:chgData name="x x" userId="34dc666ff48bf61e" providerId="LiveId" clId="{BB4DCCDB-9973-4B11-B106-00D65507EF11}" dt="2024-08-02T20:54:04.265" v="6457" actId="47"/>
        <pc:sldMkLst>
          <pc:docMk/>
          <pc:sldMk cId="1425818759" sldId="260"/>
        </pc:sldMkLst>
        <pc:spChg chg="del">
          <ac:chgData name="x x" userId="34dc666ff48bf61e" providerId="LiveId" clId="{BB4DCCDB-9973-4B11-B106-00D65507EF11}" dt="2024-07-12T21:04:18.514" v="1994" actId="478"/>
          <ac:spMkLst>
            <pc:docMk/>
            <pc:sldMk cId="1425818759" sldId="260"/>
            <ac:spMk id="2" creationId="{052FC1D1-6EF8-1043-BACE-859857BBAE88}"/>
          </ac:spMkLst>
        </pc:spChg>
        <pc:spChg chg="mod">
          <ac:chgData name="x x" userId="34dc666ff48bf61e" providerId="LiveId" clId="{BB4DCCDB-9973-4B11-B106-00D65507EF11}" dt="2024-07-14T00:25:14.410" v="6243" actId="255"/>
          <ac:spMkLst>
            <pc:docMk/>
            <pc:sldMk cId="1425818759" sldId="260"/>
            <ac:spMk id="3" creationId="{61826AC6-7480-E218-A936-E4CBFB6177F5}"/>
          </ac:spMkLst>
        </pc:spChg>
        <pc:spChg chg="del">
          <ac:chgData name="x x" userId="34dc666ff48bf61e" providerId="LiveId" clId="{BB4DCCDB-9973-4B11-B106-00D65507EF11}" dt="2024-07-12T21:04:21.295" v="1995" actId="478"/>
          <ac:spMkLst>
            <pc:docMk/>
            <pc:sldMk cId="1425818759" sldId="260"/>
            <ac:spMk id="4" creationId="{7A2BBB16-BE5E-A30F-0B15-F8DD95A41B03}"/>
          </ac:spMkLst>
        </pc:spChg>
      </pc:sldChg>
      <pc:sldChg chg="add del">
        <pc:chgData name="x x" userId="34dc666ff48bf61e" providerId="LiveId" clId="{BB4DCCDB-9973-4B11-B106-00D65507EF11}" dt="2024-07-12T19:20:35.885" v="34"/>
        <pc:sldMkLst>
          <pc:docMk/>
          <pc:sldMk cId="3886056962" sldId="260"/>
        </pc:sldMkLst>
      </pc:sldChg>
      <pc:sldChg chg="modSp add del mod modAnim">
        <pc:chgData name="x x" userId="34dc666ff48bf61e" providerId="LiveId" clId="{BB4DCCDB-9973-4B11-B106-00D65507EF11}" dt="2024-08-13T21:36:09.698" v="30418" actId="47"/>
        <pc:sldMkLst>
          <pc:docMk/>
          <pc:sldMk cId="1873446610" sldId="261"/>
        </pc:sldMkLst>
        <pc:spChg chg="mod">
          <ac:chgData name="x x" userId="34dc666ff48bf61e" providerId="LiveId" clId="{BB4DCCDB-9973-4B11-B106-00D65507EF11}" dt="2024-08-03T00:40:06.327" v="12268" actId="20577"/>
          <ac:spMkLst>
            <pc:docMk/>
            <pc:sldMk cId="1873446610" sldId="261"/>
            <ac:spMk id="3" creationId="{F6969604-936F-364D-C742-1C8DBDF23356}"/>
          </ac:spMkLst>
        </pc:spChg>
        <pc:spChg chg="mod">
          <ac:chgData name="x x" userId="34dc666ff48bf61e" providerId="LiveId" clId="{BB4DCCDB-9973-4B11-B106-00D65507EF11}" dt="2024-08-02T20:54:31.722" v="6460" actId="20577"/>
          <ac:spMkLst>
            <pc:docMk/>
            <pc:sldMk cId="1873446610" sldId="261"/>
            <ac:spMk id="4" creationId="{BC72DA85-C82B-1AF2-F1A7-028A6F26C9F2}"/>
          </ac:spMkLst>
        </pc:spChg>
      </pc:sldChg>
      <pc:sldChg chg="addSp delSp modSp del mod modAnim">
        <pc:chgData name="x x" userId="34dc666ff48bf61e" providerId="LiveId" clId="{BB4DCCDB-9973-4B11-B106-00D65507EF11}" dt="2024-08-13T21:36:11.922" v="30419" actId="47"/>
        <pc:sldMkLst>
          <pc:docMk/>
          <pc:sldMk cId="4183869246" sldId="262"/>
        </pc:sldMkLst>
        <pc:spChg chg="del">
          <ac:chgData name="x x" userId="34dc666ff48bf61e" providerId="LiveId" clId="{BB4DCCDB-9973-4B11-B106-00D65507EF11}" dt="2024-08-02T20:21:23.252" v="6244" actId="478"/>
          <ac:spMkLst>
            <pc:docMk/>
            <pc:sldMk cId="4183869246" sldId="262"/>
            <ac:spMk id="2" creationId="{3FDE09A5-AE19-6CA4-A9EA-839368C9B50A}"/>
          </ac:spMkLst>
        </pc:spChg>
        <pc:spChg chg="add del mod">
          <ac:chgData name="x x" userId="34dc666ff48bf61e" providerId="LiveId" clId="{BB4DCCDB-9973-4B11-B106-00D65507EF11}" dt="2024-08-02T20:55:13.610" v="6467" actId="478"/>
          <ac:spMkLst>
            <pc:docMk/>
            <pc:sldMk cId="4183869246" sldId="262"/>
            <ac:spMk id="2" creationId="{AECFBE1F-DE8A-0A0C-8A9E-592BC27F396A}"/>
          </ac:spMkLst>
        </pc:spChg>
        <pc:spChg chg="add mod">
          <ac:chgData name="x x" userId="34dc666ff48bf61e" providerId="LiveId" clId="{BB4DCCDB-9973-4B11-B106-00D65507EF11}" dt="2024-08-12T01:31:36.545" v="29848" actId="20577"/>
          <ac:spMkLst>
            <pc:docMk/>
            <pc:sldMk cId="4183869246" sldId="262"/>
            <ac:spMk id="2" creationId="{B5E86ECB-65A6-74FA-2945-D6ABA0A7EAF6}"/>
          </ac:spMkLst>
        </pc:spChg>
        <pc:spChg chg="del">
          <ac:chgData name="x x" userId="34dc666ff48bf61e" providerId="LiveId" clId="{BB4DCCDB-9973-4B11-B106-00D65507EF11}" dt="2024-08-02T20:21:28.737" v="6245" actId="478"/>
          <ac:spMkLst>
            <pc:docMk/>
            <pc:sldMk cId="4183869246" sldId="262"/>
            <ac:spMk id="3" creationId="{DE4785D6-FAA8-F895-6B5E-26EAC7560EA0}"/>
          </ac:spMkLst>
        </pc:spChg>
        <pc:spChg chg="del">
          <ac:chgData name="x x" userId="34dc666ff48bf61e" providerId="LiveId" clId="{BB4DCCDB-9973-4B11-B106-00D65507EF11}" dt="2024-08-02T20:21:31.355" v="6246" actId="478"/>
          <ac:spMkLst>
            <pc:docMk/>
            <pc:sldMk cId="4183869246" sldId="262"/>
            <ac:spMk id="4" creationId="{7B30303C-21AD-DEA6-8887-11DED8010627}"/>
          </ac:spMkLst>
        </pc:spChg>
        <pc:spChg chg="add mod">
          <ac:chgData name="x x" userId="34dc666ff48bf61e" providerId="LiveId" clId="{BB4DCCDB-9973-4B11-B106-00D65507EF11}" dt="2024-08-10T01:49:24.075" v="21644" actId="1076"/>
          <ac:spMkLst>
            <pc:docMk/>
            <pc:sldMk cId="4183869246" sldId="262"/>
            <ac:spMk id="5" creationId="{8705D490-8B24-6CA8-F60E-6C899EC01075}"/>
          </ac:spMkLst>
        </pc:spChg>
        <pc:picChg chg="add mod">
          <ac:chgData name="x x" userId="34dc666ff48bf61e" providerId="LiveId" clId="{BB4DCCDB-9973-4B11-B106-00D65507EF11}" dt="2024-08-12T01:20:48.013" v="29331" actId="14100"/>
          <ac:picMkLst>
            <pc:docMk/>
            <pc:sldMk cId="4183869246" sldId="262"/>
            <ac:picMk id="1026" creationId="{F16AF0E4-F127-BC54-532C-66487CD7A0A7}"/>
          </ac:picMkLst>
        </pc:picChg>
        <pc:picChg chg="add mod">
          <ac:chgData name="x x" userId="34dc666ff48bf61e" providerId="LiveId" clId="{BB4DCCDB-9973-4B11-B106-00D65507EF11}" dt="2024-08-10T01:50:40.032" v="21649" actId="14100"/>
          <ac:picMkLst>
            <pc:docMk/>
            <pc:sldMk cId="4183869246" sldId="262"/>
            <ac:picMk id="1028" creationId="{F5132DE4-BAA9-DD66-FB58-AFF757F2352E}"/>
          </ac:picMkLst>
        </pc:picChg>
      </pc:sldChg>
      <pc:sldChg chg="addSp modSp add mod modAnim">
        <pc:chgData name="x x" userId="34dc666ff48bf61e" providerId="LiveId" clId="{BB4DCCDB-9973-4B11-B106-00D65507EF11}" dt="2024-08-13T22:45:38.579" v="31813"/>
        <pc:sldMkLst>
          <pc:docMk/>
          <pc:sldMk cId="2381884044" sldId="263"/>
        </pc:sldMkLst>
        <pc:spChg chg="add mod">
          <ac:chgData name="x x" userId="34dc666ff48bf61e" providerId="LiveId" clId="{BB4DCCDB-9973-4B11-B106-00D65507EF11}" dt="2024-08-13T21:38:03.540" v="30460" actId="20577"/>
          <ac:spMkLst>
            <pc:docMk/>
            <pc:sldMk cId="2381884044" sldId="263"/>
            <ac:spMk id="2" creationId="{3DEB1DF3-C81D-D8BB-B11B-22498DF0B0CD}"/>
          </ac:spMkLst>
        </pc:spChg>
        <pc:spChg chg="mod">
          <ac:chgData name="x x" userId="34dc666ff48bf61e" providerId="LiveId" clId="{BB4DCCDB-9973-4B11-B106-00D65507EF11}" dt="2024-08-10T02:05:51.163" v="21711" actId="1076"/>
          <ac:spMkLst>
            <pc:docMk/>
            <pc:sldMk cId="2381884044" sldId="263"/>
            <ac:spMk id="5" creationId="{8705D490-8B24-6CA8-F60E-6C899EC01075}"/>
          </ac:spMkLst>
        </pc:spChg>
        <pc:picChg chg="add mod ord">
          <ac:chgData name="x x" userId="34dc666ff48bf61e" providerId="LiveId" clId="{BB4DCCDB-9973-4B11-B106-00D65507EF11}" dt="2024-08-13T22:24:05.158" v="31384" actId="14100"/>
          <ac:picMkLst>
            <pc:docMk/>
            <pc:sldMk cId="2381884044" sldId="263"/>
            <ac:picMk id="3" creationId="{F5C23AC3-837C-043C-6DB8-869F0F42FF48}"/>
          </ac:picMkLst>
        </pc:picChg>
        <pc:picChg chg="add mod">
          <ac:chgData name="x x" userId="34dc666ff48bf61e" providerId="LiveId" clId="{BB4DCCDB-9973-4B11-B106-00D65507EF11}" dt="2024-08-10T02:08:23.896" v="21725" actId="14100"/>
          <ac:picMkLst>
            <pc:docMk/>
            <pc:sldMk cId="2381884044" sldId="263"/>
            <ac:picMk id="3074" creationId="{C7D64AE6-AA4A-AE6D-132D-C2DF40E6935F}"/>
          </ac:picMkLst>
        </pc:picChg>
        <pc:picChg chg="add mod">
          <ac:chgData name="x x" userId="34dc666ff48bf61e" providerId="LiveId" clId="{BB4DCCDB-9973-4B11-B106-00D65507EF11}" dt="2024-08-10T02:08:51.473" v="21728" actId="14100"/>
          <ac:picMkLst>
            <pc:docMk/>
            <pc:sldMk cId="2381884044" sldId="263"/>
            <ac:picMk id="3076" creationId="{C5898656-0FFA-7B90-2E0C-5B53F6C2D5F0}"/>
          </ac:picMkLst>
        </pc:picChg>
        <pc:picChg chg="add mod">
          <ac:chgData name="x x" userId="34dc666ff48bf61e" providerId="LiveId" clId="{BB4DCCDB-9973-4B11-B106-00D65507EF11}" dt="2024-08-13T22:24:15.375" v="31385" actId="1076"/>
          <ac:picMkLst>
            <pc:docMk/>
            <pc:sldMk cId="2381884044" sldId="263"/>
            <ac:picMk id="3078" creationId="{B072674D-D94F-7D7E-B759-B5B70F63884F}"/>
          </ac:picMkLst>
        </pc:picChg>
        <pc:picChg chg="add mod">
          <ac:chgData name="x x" userId="34dc666ff48bf61e" providerId="LiveId" clId="{BB4DCCDB-9973-4B11-B106-00D65507EF11}" dt="2024-08-10T02:14:34.054" v="21751" actId="1076"/>
          <ac:picMkLst>
            <pc:docMk/>
            <pc:sldMk cId="2381884044" sldId="263"/>
            <ac:picMk id="3080" creationId="{DF45C28C-80AE-AB15-0D08-04EB149DC850}"/>
          </ac:picMkLst>
        </pc:picChg>
      </pc:sldChg>
      <pc:sldChg chg="addSp modSp add mod modAnim">
        <pc:chgData name="x x" userId="34dc666ff48bf61e" providerId="LiveId" clId="{BB4DCCDB-9973-4B11-B106-00D65507EF11}" dt="2024-08-13T22:45:20.113" v="31812"/>
        <pc:sldMkLst>
          <pc:docMk/>
          <pc:sldMk cId="403590381" sldId="264"/>
        </pc:sldMkLst>
        <pc:spChg chg="add mod">
          <ac:chgData name="x x" userId="34dc666ff48bf61e" providerId="LiveId" clId="{BB4DCCDB-9973-4B11-B106-00D65507EF11}" dt="2024-08-13T22:28:04.189" v="31413" actId="20577"/>
          <ac:spMkLst>
            <pc:docMk/>
            <pc:sldMk cId="403590381" sldId="264"/>
            <ac:spMk id="2" creationId="{CC81A747-7879-D603-A19A-020F46763331}"/>
          </ac:spMkLst>
        </pc:spChg>
        <pc:spChg chg="mod">
          <ac:chgData name="x x" userId="34dc666ff48bf61e" providerId="LiveId" clId="{BB4DCCDB-9973-4B11-B106-00D65507EF11}" dt="2024-08-03T01:53:23.640" v="15131" actId="20577"/>
          <ac:spMkLst>
            <pc:docMk/>
            <pc:sldMk cId="403590381" sldId="264"/>
            <ac:spMk id="5" creationId="{8705D490-8B24-6CA8-F60E-6C899EC01075}"/>
          </ac:spMkLst>
        </pc:spChg>
        <pc:picChg chg="add mod">
          <ac:chgData name="x x" userId="34dc666ff48bf61e" providerId="LiveId" clId="{BB4DCCDB-9973-4B11-B106-00D65507EF11}" dt="2024-08-10T02:31:03.983" v="21806" actId="1076"/>
          <ac:picMkLst>
            <pc:docMk/>
            <pc:sldMk cId="403590381" sldId="264"/>
            <ac:picMk id="5122" creationId="{04278CD7-8D48-38F5-5A1B-6F9F5466937E}"/>
          </ac:picMkLst>
        </pc:picChg>
        <pc:picChg chg="add mod">
          <ac:chgData name="x x" userId="34dc666ff48bf61e" providerId="LiveId" clId="{BB4DCCDB-9973-4B11-B106-00D65507EF11}" dt="2024-08-10T02:34:32.706" v="21811" actId="1076"/>
          <ac:picMkLst>
            <pc:docMk/>
            <pc:sldMk cId="403590381" sldId="264"/>
            <ac:picMk id="5124" creationId="{2B0FE926-6F8D-258B-6C8C-7BC1386C4260}"/>
          </ac:picMkLst>
        </pc:picChg>
        <pc:picChg chg="add mod">
          <ac:chgData name="x x" userId="34dc666ff48bf61e" providerId="LiveId" clId="{BB4DCCDB-9973-4B11-B106-00D65507EF11}" dt="2024-08-10T02:36:06.575" v="21817" actId="14100"/>
          <ac:picMkLst>
            <pc:docMk/>
            <pc:sldMk cId="403590381" sldId="264"/>
            <ac:picMk id="5126" creationId="{F923DDF7-10AB-ACFA-E485-0B5E98789EA2}"/>
          </ac:picMkLst>
        </pc:picChg>
      </pc:sldChg>
      <pc:sldChg chg="addSp delSp modSp add mod modAnim">
        <pc:chgData name="x x" userId="34dc666ff48bf61e" providerId="LiveId" clId="{BB4DCCDB-9973-4B11-B106-00D65507EF11}" dt="2024-08-13T22:45:51.072" v="31815"/>
        <pc:sldMkLst>
          <pc:docMk/>
          <pc:sldMk cId="1941923898" sldId="265"/>
        </pc:sldMkLst>
        <pc:spChg chg="add mod">
          <ac:chgData name="x x" userId="34dc666ff48bf61e" providerId="LiveId" clId="{BB4DCCDB-9973-4B11-B106-00D65507EF11}" dt="2024-08-13T22:11:54.189" v="31353" actId="20577"/>
          <ac:spMkLst>
            <pc:docMk/>
            <pc:sldMk cId="1941923898" sldId="265"/>
            <ac:spMk id="2" creationId="{5A71670A-F1B2-1C1E-9DDB-6B293E1F40AC}"/>
          </ac:spMkLst>
        </pc:spChg>
        <pc:spChg chg="mod">
          <ac:chgData name="x x" userId="34dc666ff48bf61e" providerId="LiveId" clId="{BB4DCCDB-9973-4B11-B106-00D65507EF11}" dt="2024-08-03T01:54:33.647" v="15136" actId="20577"/>
          <ac:spMkLst>
            <pc:docMk/>
            <pc:sldMk cId="1941923898" sldId="265"/>
            <ac:spMk id="5" creationId="{8705D490-8B24-6CA8-F60E-6C899EC01075}"/>
          </ac:spMkLst>
        </pc:spChg>
        <pc:picChg chg="add del mod">
          <ac:chgData name="x x" userId="34dc666ff48bf61e" providerId="LiveId" clId="{BB4DCCDB-9973-4B11-B106-00D65507EF11}" dt="2024-08-13T21:36:59.806" v="30421" actId="478"/>
          <ac:picMkLst>
            <pc:docMk/>
            <pc:sldMk cId="1941923898" sldId="265"/>
            <ac:picMk id="2050" creationId="{B05FF06A-94A4-E47D-88E8-7DAAB34C9D09}"/>
          </ac:picMkLst>
        </pc:picChg>
        <pc:picChg chg="add mod">
          <ac:chgData name="x x" userId="34dc666ff48bf61e" providerId="LiveId" clId="{BB4DCCDB-9973-4B11-B106-00D65507EF11}" dt="2024-08-13T22:10:58.400" v="31349" actId="1076"/>
          <ac:picMkLst>
            <pc:docMk/>
            <pc:sldMk cId="1941923898" sldId="265"/>
            <ac:picMk id="2052" creationId="{1F920A29-4C50-78EA-D07D-BB3275FB2095}"/>
          </ac:picMkLst>
        </pc:picChg>
        <pc:picChg chg="add mod">
          <ac:chgData name="x x" userId="34dc666ff48bf61e" providerId="LiveId" clId="{BB4DCCDB-9973-4B11-B106-00D65507EF11}" dt="2024-08-13T22:11:02.386" v="31350" actId="1076"/>
          <ac:picMkLst>
            <pc:docMk/>
            <pc:sldMk cId="1941923898" sldId="265"/>
            <ac:picMk id="2054" creationId="{9A13ABCB-C671-4685-A6CC-3353855FA088}"/>
          </ac:picMkLst>
        </pc:picChg>
      </pc:sldChg>
      <pc:sldChg chg="addSp modSp add mod modAnim">
        <pc:chgData name="x x" userId="34dc666ff48bf61e" providerId="LiveId" clId="{BB4DCCDB-9973-4B11-B106-00D65507EF11}" dt="2024-08-13T22:24:40.692" v="31386"/>
        <pc:sldMkLst>
          <pc:docMk/>
          <pc:sldMk cId="46526172" sldId="266"/>
        </pc:sldMkLst>
        <pc:spChg chg="add mod">
          <ac:chgData name="x x" userId="34dc666ff48bf61e" providerId="LiveId" clId="{BB4DCCDB-9973-4B11-B106-00D65507EF11}" dt="2024-08-13T21:40:18.361" v="30533" actId="20577"/>
          <ac:spMkLst>
            <pc:docMk/>
            <pc:sldMk cId="46526172" sldId="266"/>
            <ac:spMk id="2" creationId="{9AEF214F-0735-3236-3E28-0F83FD6B0877}"/>
          </ac:spMkLst>
        </pc:spChg>
        <pc:spChg chg="mod">
          <ac:chgData name="x x" userId="34dc666ff48bf61e" providerId="LiveId" clId="{BB4DCCDB-9973-4B11-B106-00D65507EF11}" dt="2024-08-10T02:19:16.067" v="21763" actId="14100"/>
          <ac:spMkLst>
            <pc:docMk/>
            <pc:sldMk cId="46526172" sldId="266"/>
            <ac:spMk id="5" creationId="{8705D490-8B24-6CA8-F60E-6C899EC01075}"/>
          </ac:spMkLst>
        </pc:spChg>
        <pc:picChg chg="add mod">
          <ac:chgData name="x x" userId="34dc666ff48bf61e" providerId="LiveId" clId="{BB4DCCDB-9973-4B11-B106-00D65507EF11}" dt="2024-08-10T02:19:39.862" v="21767" actId="14100"/>
          <ac:picMkLst>
            <pc:docMk/>
            <pc:sldMk cId="46526172" sldId="266"/>
            <ac:picMk id="4098" creationId="{F5C41D55-EA1B-2D09-01C0-53755AB16656}"/>
          </ac:picMkLst>
        </pc:picChg>
        <pc:picChg chg="add mod">
          <ac:chgData name="x x" userId="34dc666ff48bf61e" providerId="LiveId" clId="{BB4DCCDB-9973-4B11-B106-00D65507EF11}" dt="2024-08-10T02:21:24.112" v="21775" actId="1076"/>
          <ac:picMkLst>
            <pc:docMk/>
            <pc:sldMk cId="46526172" sldId="266"/>
            <ac:picMk id="4100" creationId="{9656B7F1-F6B6-CBC2-F806-04C23D832696}"/>
          </ac:picMkLst>
        </pc:picChg>
        <pc:picChg chg="add mod">
          <ac:chgData name="x x" userId="34dc666ff48bf61e" providerId="LiveId" clId="{BB4DCCDB-9973-4B11-B106-00D65507EF11}" dt="2024-08-10T02:27:12.965" v="21794" actId="1076"/>
          <ac:picMkLst>
            <pc:docMk/>
            <pc:sldMk cId="46526172" sldId="266"/>
            <ac:picMk id="4102" creationId="{BB5B4F3C-844D-0DF0-5AA9-637758B02B16}"/>
          </ac:picMkLst>
        </pc:picChg>
        <pc:picChg chg="add mod">
          <ac:chgData name="x x" userId="34dc666ff48bf61e" providerId="LiveId" clId="{BB4DCCDB-9973-4B11-B106-00D65507EF11}" dt="2024-08-10T02:27:15.331" v="21795" actId="1076"/>
          <ac:picMkLst>
            <pc:docMk/>
            <pc:sldMk cId="46526172" sldId="266"/>
            <ac:picMk id="4104" creationId="{70A4A782-C0E7-046B-6095-35FBEE0100F2}"/>
          </ac:picMkLst>
        </pc:picChg>
      </pc:sldChg>
      <pc:sldChg chg="addSp modSp add mod modAnim">
        <pc:chgData name="x x" userId="34dc666ff48bf61e" providerId="LiveId" clId="{BB4DCCDB-9973-4B11-B106-00D65507EF11}" dt="2024-08-13T22:45:08.248" v="31810"/>
        <pc:sldMkLst>
          <pc:docMk/>
          <pc:sldMk cId="2442028573" sldId="267"/>
        </pc:sldMkLst>
        <pc:spChg chg="mod">
          <ac:chgData name="x x" userId="34dc666ff48bf61e" providerId="LiveId" clId="{BB4DCCDB-9973-4B11-B106-00D65507EF11}" dt="2024-08-13T22:38:39.385" v="31784" actId="1076"/>
          <ac:spMkLst>
            <pc:docMk/>
            <pc:sldMk cId="2442028573" sldId="267"/>
            <ac:spMk id="2" creationId="{CC81A747-7879-D603-A19A-020F46763331}"/>
          </ac:spMkLst>
        </pc:spChg>
        <pc:spChg chg="mod">
          <ac:chgData name="x x" userId="34dc666ff48bf61e" providerId="LiveId" clId="{BB4DCCDB-9973-4B11-B106-00D65507EF11}" dt="2024-08-12T01:46:10.030" v="29911" actId="14100"/>
          <ac:spMkLst>
            <pc:docMk/>
            <pc:sldMk cId="2442028573" sldId="267"/>
            <ac:spMk id="5" creationId="{8705D490-8B24-6CA8-F60E-6C899EC01075}"/>
          </ac:spMkLst>
        </pc:spChg>
        <pc:picChg chg="add mod">
          <ac:chgData name="x x" userId="34dc666ff48bf61e" providerId="LiveId" clId="{BB4DCCDB-9973-4B11-B106-00D65507EF11}" dt="2024-08-10T02:47:17.713" v="21851" actId="1076"/>
          <ac:picMkLst>
            <pc:docMk/>
            <pc:sldMk cId="2442028573" sldId="267"/>
            <ac:picMk id="6146" creationId="{23F69803-904E-BB39-834E-D8CE02ACF8B3}"/>
          </ac:picMkLst>
        </pc:picChg>
        <pc:picChg chg="add mod">
          <ac:chgData name="x x" userId="34dc666ff48bf61e" providerId="LiveId" clId="{BB4DCCDB-9973-4B11-B106-00D65507EF11}" dt="2024-08-10T02:46:51.871" v="21848" actId="1076"/>
          <ac:picMkLst>
            <pc:docMk/>
            <pc:sldMk cId="2442028573" sldId="267"/>
            <ac:picMk id="6148" creationId="{42B5A575-0464-1F25-6896-121D6114A391}"/>
          </ac:picMkLst>
        </pc:picChg>
        <pc:picChg chg="add mod">
          <ac:chgData name="x x" userId="34dc666ff48bf61e" providerId="LiveId" clId="{BB4DCCDB-9973-4B11-B106-00D65507EF11}" dt="2024-08-10T02:51:34.690" v="21905" actId="1076"/>
          <ac:picMkLst>
            <pc:docMk/>
            <pc:sldMk cId="2442028573" sldId="267"/>
            <ac:picMk id="6150" creationId="{7A3E4B70-7424-DF32-C747-3F29AFC4EC76}"/>
          </ac:picMkLst>
        </pc:picChg>
        <pc:picChg chg="add mod">
          <ac:chgData name="x x" userId="34dc666ff48bf61e" providerId="LiveId" clId="{BB4DCCDB-9973-4B11-B106-00D65507EF11}" dt="2024-08-10T02:53:25.797" v="21914" actId="171"/>
          <ac:picMkLst>
            <pc:docMk/>
            <pc:sldMk cId="2442028573" sldId="267"/>
            <ac:picMk id="6152" creationId="{533838D1-F420-9BB0-B87B-749811DD0887}"/>
          </ac:picMkLst>
        </pc:picChg>
        <pc:picChg chg="add mod">
          <ac:chgData name="x x" userId="34dc666ff48bf61e" providerId="LiveId" clId="{BB4DCCDB-9973-4B11-B106-00D65507EF11}" dt="2024-08-13T22:39:27.541" v="31789" actId="14100"/>
          <ac:picMkLst>
            <pc:docMk/>
            <pc:sldMk cId="2442028573" sldId="267"/>
            <ac:picMk id="6154" creationId="{9C6CA8AA-4788-9E77-9F9E-C379946CB4F6}"/>
          </ac:picMkLst>
        </pc:picChg>
        <pc:picChg chg="add mod">
          <ac:chgData name="x x" userId="34dc666ff48bf61e" providerId="LiveId" clId="{BB4DCCDB-9973-4B11-B106-00D65507EF11}" dt="2024-08-13T22:38:44.248" v="31785" actId="1076"/>
          <ac:picMkLst>
            <pc:docMk/>
            <pc:sldMk cId="2442028573" sldId="267"/>
            <ac:picMk id="6156" creationId="{D3C3A93D-24DF-76CF-0FC6-ED6A6D196E8F}"/>
          </ac:picMkLst>
        </pc:picChg>
        <pc:picChg chg="add mod">
          <ac:chgData name="x x" userId="34dc666ff48bf61e" providerId="LiveId" clId="{BB4DCCDB-9973-4B11-B106-00D65507EF11}" dt="2024-08-10T02:59:57.234" v="21945" actId="1076"/>
          <ac:picMkLst>
            <pc:docMk/>
            <pc:sldMk cId="2442028573" sldId="267"/>
            <ac:picMk id="6158" creationId="{7F4E32FA-0E68-9D33-2BC2-0529AE2CEE6E}"/>
          </ac:picMkLst>
        </pc:picChg>
        <pc:picChg chg="add mod">
          <ac:chgData name="x x" userId="34dc666ff48bf61e" providerId="LiveId" clId="{BB4DCCDB-9973-4B11-B106-00D65507EF11}" dt="2024-08-13T22:39:01.870" v="31788" actId="14100"/>
          <ac:picMkLst>
            <pc:docMk/>
            <pc:sldMk cId="2442028573" sldId="267"/>
            <ac:picMk id="6160" creationId="{6D4A6C0B-86F6-1A0E-30BE-83218AD1A868}"/>
          </ac:picMkLst>
        </pc:picChg>
        <pc:picChg chg="add mod">
          <ac:chgData name="x x" userId="34dc666ff48bf61e" providerId="LiveId" clId="{BB4DCCDB-9973-4B11-B106-00D65507EF11}" dt="2024-08-13T22:38:50.677" v="31786" actId="1076"/>
          <ac:picMkLst>
            <pc:docMk/>
            <pc:sldMk cId="2442028573" sldId="267"/>
            <ac:picMk id="6162" creationId="{17E1AD7C-793F-23C2-797F-D18C498E6097}"/>
          </ac:picMkLst>
        </pc:picChg>
      </pc:sldChg>
      <pc:sldChg chg="addSp delSp modSp add mod modAnim">
        <pc:chgData name="x x" userId="34dc666ff48bf61e" providerId="LiveId" clId="{BB4DCCDB-9973-4B11-B106-00D65507EF11}" dt="2024-08-13T22:44:58.064" v="31809"/>
        <pc:sldMkLst>
          <pc:docMk/>
          <pc:sldMk cId="1022595966" sldId="268"/>
        </pc:sldMkLst>
        <pc:spChg chg="mod">
          <ac:chgData name="x x" userId="34dc666ff48bf61e" providerId="LiveId" clId="{BB4DCCDB-9973-4B11-B106-00D65507EF11}" dt="2024-08-10T03:36:27.842" v="22132" actId="20577"/>
          <ac:spMkLst>
            <pc:docMk/>
            <pc:sldMk cId="1022595966" sldId="268"/>
            <ac:spMk id="2" creationId="{CC81A747-7879-D603-A19A-020F46763331}"/>
          </ac:spMkLst>
        </pc:spChg>
        <pc:picChg chg="add mod">
          <ac:chgData name="x x" userId="34dc666ff48bf61e" providerId="LiveId" clId="{BB4DCCDB-9973-4B11-B106-00D65507EF11}" dt="2024-08-10T03:35:52.033" v="22129" actId="1076"/>
          <ac:picMkLst>
            <pc:docMk/>
            <pc:sldMk cId="1022595966" sldId="268"/>
            <ac:picMk id="7170" creationId="{9228C142-89B2-28AC-3FDD-9DC25E5768BD}"/>
          </ac:picMkLst>
        </pc:picChg>
        <pc:picChg chg="add del mod">
          <ac:chgData name="x x" userId="34dc666ff48bf61e" providerId="LiveId" clId="{BB4DCCDB-9973-4B11-B106-00D65507EF11}" dt="2024-08-10T03:34:57.234" v="22124" actId="478"/>
          <ac:picMkLst>
            <pc:docMk/>
            <pc:sldMk cId="1022595966" sldId="268"/>
            <ac:picMk id="7172" creationId="{AB8634A6-6812-0BE2-97DF-8FE62D512685}"/>
          </ac:picMkLst>
        </pc:picChg>
        <pc:picChg chg="add del mod">
          <ac:chgData name="x x" userId="34dc666ff48bf61e" providerId="LiveId" clId="{BB4DCCDB-9973-4B11-B106-00D65507EF11}" dt="2024-08-10T03:34:03.993" v="22115" actId="478"/>
          <ac:picMkLst>
            <pc:docMk/>
            <pc:sldMk cId="1022595966" sldId="268"/>
            <ac:picMk id="7174" creationId="{7676FF50-1DD9-4BC0-CA12-387BE1E20EBE}"/>
          </ac:picMkLst>
        </pc:picChg>
        <pc:picChg chg="add del mod">
          <ac:chgData name="x x" userId="34dc666ff48bf61e" providerId="LiveId" clId="{BB4DCCDB-9973-4B11-B106-00D65507EF11}" dt="2024-08-10T03:34:02.501" v="22114" actId="478"/>
          <ac:picMkLst>
            <pc:docMk/>
            <pc:sldMk cId="1022595966" sldId="268"/>
            <ac:picMk id="7176" creationId="{D8817AD5-A031-110A-2CF9-5691824FDCA0}"/>
          </ac:picMkLst>
        </pc:picChg>
        <pc:picChg chg="add del mod">
          <ac:chgData name="x x" userId="34dc666ff48bf61e" providerId="LiveId" clId="{BB4DCCDB-9973-4B11-B106-00D65507EF11}" dt="2024-08-10T03:34:00.134" v="22113" actId="478"/>
          <ac:picMkLst>
            <pc:docMk/>
            <pc:sldMk cId="1022595966" sldId="268"/>
            <ac:picMk id="7178" creationId="{5A16ABCE-2DE8-C2E2-ED62-074A5E34B8C6}"/>
          </ac:picMkLst>
        </pc:picChg>
        <pc:picChg chg="add del mod">
          <ac:chgData name="x x" userId="34dc666ff48bf61e" providerId="LiveId" clId="{BB4DCCDB-9973-4B11-B106-00D65507EF11}" dt="2024-08-10T03:34:06.981" v="22117" actId="478"/>
          <ac:picMkLst>
            <pc:docMk/>
            <pc:sldMk cId="1022595966" sldId="268"/>
            <ac:picMk id="7180" creationId="{D7C515C0-7D57-CE82-B4F1-55CA6EAFA5AA}"/>
          </ac:picMkLst>
        </pc:picChg>
        <pc:picChg chg="add del mod">
          <ac:chgData name="x x" userId="34dc666ff48bf61e" providerId="LiveId" clId="{BB4DCCDB-9973-4B11-B106-00D65507EF11}" dt="2024-08-10T03:34:05.644" v="22116" actId="478"/>
          <ac:picMkLst>
            <pc:docMk/>
            <pc:sldMk cId="1022595966" sldId="268"/>
            <ac:picMk id="7182" creationId="{8B61BACA-50A1-1DB5-498B-FB688F694D19}"/>
          </ac:picMkLst>
        </pc:picChg>
        <pc:picChg chg="add del mod">
          <ac:chgData name="x x" userId="34dc666ff48bf61e" providerId="LiveId" clId="{BB4DCCDB-9973-4B11-B106-00D65507EF11}" dt="2024-08-10T03:34:08.768" v="22118" actId="478"/>
          <ac:picMkLst>
            <pc:docMk/>
            <pc:sldMk cId="1022595966" sldId="268"/>
            <ac:picMk id="7184" creationId="{C4DB2816-0952-4F09-1CFE-781EC9B53504}"/>
          </ac:picMkLst>
        </pc:picChg>
      </pc:sldChg>
      <pc:sldChg chg="addSp delSp modSp new del mod delAnim modAnim">
        <pc:chgData name="x x" userId="34dc666ff48bf61e" providerId="LiveId" clId="{BB4DCCDB-9973-4B11-B106-00D65507EF11}" dt="2024-08-03T04:05:36.651" v="19043" actId="47"/>
        <pc:sldMkLst>
          <pc:docMk/>
          <pc:sldMk cId="150461844" sldId="269"/>
        </pc:sldMkLst>
        <pc:spChg chg="add mod">
          <ac:chgData name="x x" userId="34dc666ff48bf61e" providerId="LiveId" clId="{BB4DCCDB-9973-4B11-B106-00D65507EF11}" dt="2024-08-03T03:51:19.230" v="19030" actId="207"/>
          <ac:spMkLst>
            <pc:docMk/>
            <pc:sldMk cId="150461844" sldId="269"/>
            <ac:spMk id="2" creationId="{9D1E58B4-014E-4F28-0938-49E3249A9B0A}"/>
          </ac:spMkLst>
        </pc:spChg>
        <pc:spChg chg="add del mod">
          <ac:chgData name="x x" userId="34dc666ff48bf61e" providerId="LiveId" clId="{BB4DCCDB-9973-4B11-B106-00D65507EF11}" dt="2024-08-03T04:04:27.485" v="19032" actId="478"/>
          <ac:spMkLst>
            <pc:docMk/>
            <pc:sldMk cId="150461844" sldId="269"/>
            <ac:spMk id="3" creationId="{EB8D37E8-9724-0CA1-C648-C5E716EE93F4}"/>
          </ac:spMkLst>
        </pc:spChg>
      </pc:sldChg>
      <pc:sldChg chg="addSp delSp modSp add mod modAnim">
        <pc:chgData name="x x" userId="34dc666ff48bf61e" providerId="LiveId" clId="{BB4DCCDB-9973-4B11-B106-00D65507EF11}" dt="2024-08-13T22:47:10.448" v="31820"/>
        <pc:sldMkLst>
          <pc:docMk/>
          <pc:sldMk cId="3920453682" sldId="491"/>
        </pc:sldMkLst>
        <pc:spChg chg="add mod">
          <ac:chgData name="x x" userId="34dc666ff48bf61e" providerId="LiveId" clId="{BB4DCCDB-9973-4B11-B106-00D65507EF11}" dt="2024-08-13T22:04:48.944" v="31322"/>
          <ac:spMkLst>
            <pc:docMk/>
            <pc:sldMk cId="3920453682" sldId="491"/>
            <ac:spMk id="2" creationId="{8D9EEC3C-14BC-A040-5482-E2DBAE0080F3}"/>
          </ac:spMkLst>
        </pc:spChg>
        <pc:spChg chg="add del">
          <ac:chgData name="x x" userId="34dc666ff48bf61e" providerId="LiveId" clId="{BB4DCCDB-9973-4B11-B106-00D65507EF11}" dt="2024-08-10T00:41:01.731" v="21266" actId="478"/>
          <ac:spMkLst>
            <pc:docMk/>
            <pc:sldMk cId="3920453682" sldId="491"/>
            <ac:spMk id="3" creationId="{1D994517-9310-6A4C-A254-CFFF47488D69}"/>
          </ac:spMkLst>
        </pc:spChg>
        <pc:spChg chg="add del mod">
          <ac:chgData name="x x" userId="34dc666ff48bf61e" providerId="LiveId" clId="{BB4DCCDB-9973-4B11-B106-00D65507EF11}" dt="2024-08-10T00:40:51.666" v="21250" actId="478"/>
          <ac:spMkLst>
            <pc:docMk/>
            <pc:sldMk cId="3920453682" sldId="491"/>
            <ac:spMk id="4" creationId="{F693E9B0-9A80-7376-AC6B-7AA858B214B8}"/>
          </ac:spMkLst>
        </pc:spChg>
        <pc:spChg chg="add mod">
          <ac:chgData name="x x" userId="34dc666ff48bf61e" providerId="LiveId" clId="{BB4DCCDB-9973-4B11-B106-00D65507EF11}" dt="2024-08-10T00:30:26.013" v="21220"/>
          <ac:spMkLst>
            <pc:docMk/>
            <pc:sldMk cId="3920453682" sldId="491"/>
            <ac:spMk id="5" creationId="{16DA94E8-D941-CE56-738B-DC1273A79E02}"/>
          </ac:spMkLst>
        </pc:spChg>
        <pc:spChg chg="add mod">
          <ac:chgData name="x x" userId="34dc666ff48bf61e" providerId="LiveId" clId="{BB4DCCDB-9973-4B11-B106-00D65507EF11}" dt="2024-08-10T00:30:26.013" v="21220"/>
          <ac:spMkLst>
            <pc:docMk/>
            <pc:sldMk cId="3920453682" sldId="491"/>
            <ac:spMk id="6" creationId="{B4ACE83A-9B2B-4144-D26D-A0EE4EDA18B5}"/>
          </ac:spMkLst>
        </pc:spChg>
        <pc:spChg chg="add mod">
          <ac:chgData name="x x" userId="34dc666ff48bf61e" providerId="LiveId" clId="{BB4DCCDB-9973-4B11-B106-00D65507EF11}" dt="2024-08-10T00:30:26.013" v="21220"/>
          <ac:spMkLst>
            <pc:docMk/>
            <pc:sldMk cId="3920453682" sldId="491"/>
            <ac:spMk id="7" creationId="{1E0FD72E-735A-112C-FD26-002D9B77FD5D}"/>
          </ac:spMkLst>
        </pc:spChg>
        <pc:spChg chg="mod">
          <ac:chgData name="x x" userId="34dc666ff48bf61e" providerId="LiveId" clId="{BB4DCCDB-9973-4B11-B106-00D65507EF11}" dt="2024-08-10T00:30:26.013" v="21220"/>
          <ac:spMkLst>
            <pc:docMk/>
            <pc:sldMk cId="3920453682" sldId="491"/>
            <ac:spMk id="9" creationId="{9723FF69-50C5-4737-8857-9352A7A4F881}"/>
          </ac:spMkLst>
        </pc:spChg>
        <pc:spChg chg="mod">
          <ac:chgData name="x x" userId="34dc666ff48bf61e" providerId="LiveId" clId="{BB4DCCDB-9973-4B11-B106-00D65507EF11}" dt="2024-08-10T00:30:26.013" v="21220"/>
          <ac:spMkLst>
            <pc:docMk/>
            <pc:sldMk cId="3920453682" sldId="491"/>
            <ac:spMk id="10" creationId="{9B912A02-A733-F3B7-8D68-24AA72848070}"/>
          </ac:spMkLst>
        </pc:spChg>
        <pc:spChg chg="add mod">
          <ac:chgData name="x x" userId="34dc666ff48bf61e" providerId="LiveId" clId="{BB4DCCDB-9973-4B11-B106-00D65507EF11}" dt="2024-08-10T00:30:26.013" v="21220"/>
          <ac:spMkLst>
            <pc:docMk/>
            <pc:sldMk cId="3920453682" sldId="491"/>
            <ac:spMk id="11" creationId="{F0C421CC-624A-C778-EED9-DD49D031CDFD}"/>
          </ac:spMkLst>
        </pc:spChg>
        <pc:spChg chg="add mod">
          <ac:chgData name="x x" userId="34dc666ff48bf61e" providerId="LiveId" clId="{BB4DCCDB-9973-4B11-B106-00D65507EF11}" dt="2024-08-10T00:30:26.013" v="21220"/>
          <ac:spMkLst>
            <pc:docMk/>
            <pc:sldMk cId="3920453682" sldId="491"/>
            <ac:spMk id="12" creationId="{792048FB-C473-4128-4179-C1505C55D17F}"/>
          </ac:spMkLst>
        </pc:spChg>
        <pc:spChg chg="add mod">
          <ac:chgData name="x x" userId="34dc666ff48bf61e" providerId="LiveId" clId="{BB4DCCDB-9973-4B11-B106-00D65507EF11}" dt="2024-08-10T00:30:26.013" v="21220"/>
          <ac:spMkLst>
            <pc:docMk/>
            <pc:sldMk cId="3920453682" sldId="491"/>
            <ac:spMk id="13" creationId="{25E12FD3-6416-C135-952F-1F132DEAFEE6}"/>
          </ac:spMkLst>
        </pc:spChg>
        <pc:spChg chg="add mod">
          <ac:chgData name="x x" userId="34dc666ff48bf61e" providerId="LiveId" clId="{BB4DCCDB-9973-4B11-B106-00D65507EF11}" dt="2024-08-10T00:30:26.013" v="21220"/>
          <ac:spMkLst>
            <pc:docMk/>
            <pc:sldMk cId="3920453682" sldId="491"/>
            <ac:spMk id="14" creationId="{0ADC8AE1-FAEB-AB51-18A2-F7D2190A8097}"/>
          </ac:spMkLst>
        </pc:spChg>
        <pc:spChg chg="mod">
          <ac:chgData name="x x" userId="34dc666ff48bf61e" providerId="LiveId" clId="{BB4DCCDB-9973-4B11-B106-00D65507EF11}" dt="2024-08-10T00:32:08.190" v="21223"/>
          <ac:spMkLst>
            <pc:docMk/>
            <pc:sldMk cId="3920453682" sldId="491"/>
            <ac:spMk id="16" creationId="{42664BC3-6D51-95FF-1AF5-161CCF17BA4F}"/>
          </ac:spMkLst>
        </pc:spChg>
        <pc:spChg chg="mod">
          <ac:chgData name="x x" userId="34dc666ff48bf61e" providerId="LiveId" clId="{BB4DCCDB-9973-4B11-B106-00D65507EF11}" dt="2024-08-10T00:32:08.190" v="21223"/>
          <ac:spMkLst>
            <pc:docMk/>
            <pc:sldMk cId="3920453682" sldId="491"/>
            <ac:spMk id="17" creationId="{8E499C26-F40C-27C7-E3E2-A4BAFE300261}"/>
          </ac:spMkLst>
        </pc:spChg>
        <pc:spChg chg="add mod">
          <ac:chgData name="x x" userId="34dc666ff48bf61e" providerId="LiveId" clId="{BB4DCCDB-9973-4B11-B106-00D65507EF11}" dt="2024-08-10T00:32:08.190" v="21223"/>
          <ac:spMkLst>
            <pc:docMk/>
            <pc:sldMk cId="3920453682" sldId="491"/>
            <ac:spMk id="19" creationId="{8BC80AF7-01BE-124F-A3F6-B2B7A5B7957D}"/>
          </ac:spMkLst>
        </pc:spChg>
        <pc:spChg chg="add mod">
          <ac:chgData name="x x" userId="34dc666ff48bf61e" providerId="LiveId" clId="{BB4DCCDB-9973-4B11-B106-00D65507EF11}" dt="2024-08-10T00:32:08.190" v="21223"/>
          <ac:spMkLst>
            <pc:docMk/>
            <pc:sldMk cId="3920453682" sldId="491"/>
            <ac:spMk id="20" creationId="{47CD2632-AEAE-F596-14FA-92B32B9EBE4C}"/>
          </ac:spMkLst>
        </pc:spChg>
        <pc:spChg chg="add mod">
          <ac:chgData name="x x" userId="34dc666ff48bf61e" providerId="LiveId" clId="{BB4DCCDB-9973-4B11-B106-00D65507EF11}" dt="2024-08-10T00:32:08.190" v="21223"/>
          <ac:spMkLst>
            <pc:docMk/>
            <pc:sldMk cId="3920453682" sldId="491"/>
            <ac:spMk id="21" creationId="{445F3CCA-99DE-08D8-3C1E-E8D43CD3FDC1}"/>
          </ac:spMkLst>
        </pc:spChg>
        <pc:spChg chg="add mod">
          <ac:chgData name="x x" userId="34dc666ff48bf61e" providerId="LiveId" clId="{BB4DCCDB-9973-4B11-B106-00D65507EF11}" dt="2024-08-10T00:32:08.190" v="21223"/>
          <ac:spMkLst>
            <pc:docMk/>
            <pc:sldMk cId="3920453682" sldId="491"/>
            <ac:spMk id="22" creationId="{B2284CAA-67D4-B185-BBC6-8369CF5523EE}"/>
          </ac:spMkLst>
        </pc:spChg>
        <pc:spChg chg="add mod">
          <ac:chgData name="x x" userId="34dc666ff48bf61e" providerId="LiveId" clId="{BB4DCCDB-9973-4B11-B106-00D65507EF11}" dt="2024-08-10T00:32:08.190" v="21223"/>
          <ac:spMkLst>
            <pc:docMk/>
            <pc:sldMk cId="3920453682" sldId="491"/>
            <ac:spMk id="23" creationId="{615C9C80-CCD9-4C2A-47EA-DD99AE3C6943}"/>
          </ac:spMkLst>
        </pc:spChg>
        <pc:spChg chg="add mod">
          <ac:chgData name="x x" userId="34dc666ff48bf61e" providerId="LiveId" clId="{BB4DCCDB-9973-4B11-B106-00D65507EF11}" dt="2024-08-10T00:32:08.190" v="21223"/>
          <ac:spMkLst>
            <pc:docMk/>
            <pc:sldMk cId="3920453682" sldId="491"/>
            <ac:spMk id="24" creationId="{E60FD8C8-6BBC-9350-C94D-B4DC17B63458}"/>
          </ac:spMkLst>
        </pc:spChg>
        <pc:spChg chg="mod">
          <ac:chgData name="x x" userId="34dc666ff48bf61e" providerId="LiveId" clId="{BB4DCCDB-9973-4B11-B106-00D65507EF11}" dt="2024-08-10T01:05:26.257" v="21437" actId="20577"/>
          <ac:spMkLst>
            <pc:docMk/>
            <pc:sldMk cId="3920453682" sldId="491"/>
            <ac:spMk id="25" creationId="{43F722AC-2252-6E0D-568B-4EEB4216C4A9}"/>
          </ac:spMkLst>
        </pc:spChg>
        <pc:spChg chg="add mod">
          <ac:chgData name="x x" userId="34dc666ff48bf61e" providerId="LiveId" clId="{BB4DCCDB-9973-4B11-B106-00D65507EF11}" dt="2024-08-10T00:32:08.190" v="21223"/>
          <ac:spMkLst>
            <pc:docMk/>
            <pc:sldMk cId="3920453682" sldId="491"/>
            <ac:spMk id="26" creationId="{9278398F-8503-98E9-C04B-D51F46152836}"/>
          </ac:spMkLst>
        </pc:spChg>
        <pc:spChg chg="add mod">
          <ac:chgData name="x x" userId="34dc666ff48bf61e" providerId="LiveId" clId="{BB4DCCDB-9973-4B11-B106-00D65507EF11}" dt="2024-08-10T00:32:08.190" v="21223"/>
          <ac:spMkLst>
            <pc:docMk/>
            <pc:sldMk cId="3920453682" sldId="491"/>
            <ac:spMk id="27" creationId="{F1064B52-AC90-6573-6F41-ED1344A425C7}"/>
          </ac:spMkLst>
        </pc:spChg>
        <pc:spChg chg="add mod">
          <ac:chgData name="x x" userId="34dc666ff48bf61e" providerId="LiveId" clId="{BB4DCCDB-9973-4B11-B106-00D65507EF11}" dt="2024-08-10T00:32:08.190" v="21223"/>
          <ac:spMkLst>
            <pc:docMk/>
            <pc:sldMk cId="3920453682" sldId="491"/>
            <ac:spMk id="28" creationId="{9FF8D556-1185-9099-7DBB-65F375CE527B}"/>
          </ac:spMkLst>
        </pc:spChg>
        <pc:spChg chg="add mod">
          <ac:chgData name="x x" userId="34dc666ff48bf61e" providerId="LiveId" clId="{BB4DCCDB-9973-4B11-B106-00D65507EF11}" dt="2024-08-10T00:32:08.190" v="21223"/>
          <ac:spMkLst>
            <pc:docMk/>
            <pc:sldMk cId="3920453682" sldId="491"/>
            <ac:spMk id="29" creationId="{8C1F456F-4C41-7D7E-F444-7B63B72FD27C}"/>
          </ac:spMkLst>
        </pc:spChg>
        <pc:spChg chg="add mod">
          <ac:chgData name="x x" userId="34dc666ff48bf61e" providerId="LiveId" clId="{BB4DCCDB-9973-4B11-B106-00D65507EF11}" dt="2024-08-10T00:32:08.190" v="21223"/>
          <ac:spMkLst>
            <pc:docMk/>
            <pc:sldMk cId="3920453682" sldId="491"/>
            <ac:spMk id="30" creationId="{D6AAF9C1-9A9F-007F-6E97-E5F16EA6D055}"/>
          </ac:spMkLst>
        </pc:spChg>
        <pc:spChg chg="add mod">
          <ac:chgData name="x x" userId="34dc666ff48bf61e" providerId="LiveId" clId="{BB4DCCDB-9973-4B11-B106-00D65507EF11}" dt="2024-08-10T00:32:08.190" v="21223"/>
          <ac:spMkLst>
            <pc:docMk/>
            <pc:sldMk cId="3920453682" sldId="491"/>
            <ac:spMk id="31" creationId="{E0CC94FA-DB0F-0F7C-C72B-4C2F03F5F0E3}"/>
          </ac:spMkLst>
        </pc:spChg>
        <pc:spChg chg="add mod">
          <ac:chgData name="x x" userId="34dc666ff48bf61e" providerId="LiveId" clId="{BB4DCCDB-9973-4B11-B106-00D65507EF11}" dt="2024-08-10T00:32:08.190" v="21223"/>
          <ac:spMkLst>
            <pc:docMk/>
            <pc:sldMk cId="3920453682" sldId="491"/>
            <ac:spMk id="32" creationId="{1A0B83E8-20E8-2847-5123-6E69E93DE942}"/>
          </ac:spMkLst>
        </pc:spChg>
        <pc:spChg chg="mod">
          <ac:chgData name="x x" userId="34dc666ff48bf61e" providerId="LiveId" clId="{BB4DCCDB-9973-4B11-B106-00D65507EF11}" dt="2024-08-10T00:27:16.426" v="21185" actId="14100"/>
          <ac:spMkLst>
            <pc:docMk/>
            <pc:sldMk cId="3920453682" sldId="491"/>
            <ac:spMk id="33" creationId="{DBAB6941-A802-561F-E1EC-CB4DFBB8D99F}"/>
          </ac:spMkLst>
        </pc:spChg>
        <pc:spChg chg="add mod">
          <ac:chgData name="x x" userId="34dc666ff48bf61e" providerId="LiveId" clId="{BB4DCCDB-9973-4B11-B106-00D65507EF11}" dt="2024-08-10T00:32:08.190" v="21223"/>
          <ac:spMkLst>
            <pc:docMk/>
            <pc:sldMk cId="3920453682" sldId="491"/>
            <ac:spMk id="36" creationId="{23451973-4840-0F50-8F14-76F83F10EB6A}"/>
          </ac:spMkLst>
        </pc:spChg>
        <pc:spChg chg="add mod">
          <ac:chgData name="x x" userId="34dc666ff48bf61e" providerId="LiveId" clId="{BB4DCCDB-9973-4B11-B106-00D65507EF11}" dt="2024-08-10T00:32:08.190" v="21223"/>
          <ac:spMkLst>
            <pc:docMk/>
            <pc:sldMk cId="3920453682" sldId="491"/>
            <ac:spMk id="37" creationId="{6FF865A5-D94C-3B77-33AE-C9BC1658CC8C}"/>
          </ac:spMkLst>
        </pc:spChg>
        <pc:spChg chg="add mod">
          <ac:chgData name="x x" userId="34dc666ff48bf61e" providerId="LiveId" clId="{BB4DCCDB-9973-4B11-B106-00D65507EF11}" dt="2024-08-10T00:40:52.403" v="21255" actId="1076"/>
          <ac:spMkLst>
            <pc:docMk/>
            <pc:sldMk cId="3920453682" sldId="491"/>
            <ac:spMk id="38" creationId="{D6FD9A4B-3433-D269-18C6-C0CB768E0F96}"/>
          </ac:spMkLst>
        </pc:spChg>
        <pc:spChg chg="add mod">
          <ac:chgData name="x x" userId="34dc666ff48bf61e" providerId="LiveId" clId="{BB4DCCDB-9973-4B11-B106-00D65507EF11}" dt="2024-08-10T00:40:52.403" v="21255" actId="1076"/>
          <ac:spMkLst>
            <pc:docMk/>
            <pc:sldMk cId="3920453682" sldId="491"/>
            <ac:spMk id="39" creationId="{D876DBE9-B465-8413-E94B-D9794A681654}"/>
          </ac:spMkLst>
        </pc:spChg>
        <pc:spChg chg="add mod">
          <ac:chgData name="x x" userId="34dc666ff48bf61e" providerId="LiveId" clId="{BB4DCCDB-9973-4B11-B106-00D65507EF11}" dt="2024-08-10T00:40:52.403" v="21255" actId="1076"/>
          <ac:spMkLst>
            <pc:docMk/>
            <pc:sldMk cId="3920453682" sldId="491"/>
            <ac:spMk id="40" creationId="{6BDB4ADF-57C5-491F-3F0C-F1E95A6A8375}"/>
          </ac:spMkLst>
        </pc:spChg>
        <pc:spChg chg="mod">
          <ac:chgData name="x x" userId="34dc666ff48bf61e" providerId="LiveId" clId="{BB4DCCDB-9973-4B11-B106-00D65507EF11}" dt="2024-08-10T00:36:07.047" v="21236"/>
          <ac:spMkLst>
            <pc:docMk/>
            <pc:sldMk cId="3920453682" sldId="491"/>
            <ac:spMk id="45" creationId="{B258D20A-E619-83B9-1B89-15EBC1522B45}"/>
          </ac:spMkLst>
        </pc:spChg>
        <pc:spChg chg="mod">
          <ac:chgData name="x x" userId="34dc666ff48bf61e" providerId="LiveId" clId="{BB4DCCDB-9973-4B11-B106-00D65507EF11}" dt="2024-08-10T00:27:28.877" v="21186" actId="14100"/>
          <ac:spMkLst>
            <pc:docMk/>
            <pc:sldMk cId="3920453682" sldId="491"/>
            <ac:spMk id="46" creationId="{1F04C63D-1034-25E5-C099-5F729571D556}"/>
          </ac:spMkLst>
        </pc:spChg>
        <pc:spChg chg="mod">
          <ac:chgData name="x x" userId="34dc666ff48bf61e" providerId="LiveId" clId="{BB4DCCDB-9973-4B11-B106-00D65507EF11}" dt="2024-08-10T00:27:38.007" v="21187" actId="1076"/>
          <ac:spMkLst>
            <pc:docMk/>
            <pc:sldMk cId="3920453682" sldId="491"/>
            <ac:spMk id="50" creationId="{6CBEB51A-8706-EF48-D395-CCC36E040027}"/>
          </ac:spMkLst>
        </pc:spChg>
        <pc:spChg chg="mod">
          <ac:chgData name="x x" userId="34dc666ff48bf61e" providerId="LiveId" clId="{BB4DCCDB-9973-4B11-B106-00D65507EF11}" dt="2024-08-10T00:36:07.047" v="21236"/>
          <ac:spMkLst>
            <pc:docMk/>
            <pc:sldMk cId="3920453682" sldId="491"/>
            <ac:spMk id="51" creationId="{371FFCB9-4FC4-53A9-D01A-8A9103C20E45}"/>
          </ac:spMkLst>
        </pc:spChg>
        <pc:spChg chg="add mod">
          <ac:chgData name="x x" userId="34dc666ff48bf61e" providerId="LiveId" clId="{BB4DCCDB-9973-4B11-B106-00D65507EF11}" dt="2024-08-10T00:40:52.403" v="21255" actId="1076"/>
          <ac:spMkLst>
            <pc:docMk/>
            <pc:sldMk cId="3920453682" sldId="491"/>
            <ac:spMk id="52" creationId="{BDDDEA3A-2B1D-FC8C-124C-305A7C7C5AE4}"/>
          </ac:spMkLst>
        </pc:spChg>
        <pc:spChg chg="add mod">
          <ac:chgData name="x x" userId="34dc666ff48bf61e" providerId="LiveId" clId="{BB4DCCDB-9973-4B11-B106-00D65507EF11}" dt="2024-08-10T00:40:52.403" v="21255" actId="1076"/>
          <ac:spMkLst>
            <pc:docMk/>
            <pc:sldMk cId="3920453682" sldId="491"/>
            <ac:spMk id="53" creationId="{CF0F9F53-8782-FC77-CFB8-E3F5C4FF3F43}"/>
          </ac:spMkLst>
        </pc:spChg>
        <pc:spChg chg="mod">
          <ac:chgData name="x x" userId="34dc666ff48bf61e" providerId="LiveId" clId="{BB4DCCDB-9973-4B11-B106-00D65507EF11}" dt="2024-08-10T00:36:07.047" v="21236"/>
          <ac:spMkLst>
            <pc:docMk/>
            <pc:sldMk cId="3920453682" sldId="491"/>
            <ac:spMk id="55" creationId="{2F97F468-3328-060A-B45D-E24BC650D55C}"/>
          </ac:spMkLst>
        </pc:spChg>
        <pc:spChg chg="mod">
          <ac:chgData name="x x" userId="34dc666ff48bf61e" providerId="LiveId" clId="{BB4DCCDB-9973-4B11-B106-00D65507EF11}" dt="2024-08-10T00:36:07.047" v="21236"/>
          <ac:spMkLst>
            <pc:docMk/>
            <pc:sldMk cId="3920453682" sldId="491"/>
            <ac:spMk id="56" creationId="{37E429C1-4EC7-B472-CF14-D5848592E115}"/>
          </ac:spMkLst>
        </pc:spChg>
        <pc:spChg chg="mod">
          <ac:chgData name="x x" userId="34dc666ff48bf61e" providerId="LiveId" clId="{BB4DCCDB-9973-4B11-B106-00D65507EF11}" dt="2024-08-10T00:36:07.047" v="21236"/>
          <ac:spMkLst>
            <pc:docMk/>
            <pc:sldMk cId="3920453682" sldId="491"/>
            <ac:spMk id="60" creationId="{ADA1C90F-8C98-2730-99D8-87B28DCEFC63}"/>
          </ac:spMkLst>
        </pc:spChg>
        <pc:spChg chg="mod">
          <ac:chgData name="x x" userId="34dc666ff48bf61e" providerId="LiveId" clId="{BB4DCCDB-9973-4B11-B106-00D65507EF11}" dt="2024-08-10T00:36:07.047" v="21236"/>
          <ac:spMkLst>
            <pc:docMk/>
            <pc:sldMk cId="3920453682" sldId="491"/>
            <ac:spMk id="61" creationId="{1D8B8211-2383-DC4A-E9C1-D86002B1B3A2}"/>
          </ac:spMkLst>
        </pc:spChg>
        <pc:spChg chg="mod">
          <ac:chgData name="x x" userId="34dc666ff48bf61e" providerId="LiveId" clId="{BB4DCCDB-9973-4B11-B106-00D65507EF11}" dt="2024-08-10T00:36:07.047" v="21236"/>
          <ac:spMkLst>
            <pc:docMk/>
            <pc:sldMk cId="3920453682" sldId="491"/>
            <ac:spMk id="62" creationId="{4E82BE68-134D-6D86-8788-3D5380D2350E}"/>
          </ac:spMkLst>
        </pc:spChg>
        <pc:spChg chg="mod">
          <ac:chgData name="x x" userId="34dc666ff48bf61e" providerId="LiveId" clId="{BB4DCCDB-9973-4B11-B106-00D65507EF11}" dt="2024-08-10T00:36:07.047" v="21236"/>
          <ac:spMkLst>
            <pc:docMk/>
            <pc:sldMk cId="3920453682" sldId="491"/>
            <ac:spMk id="63" creationId="{5253CDA1-7D03-C00C-4B58-94638EDDC041}"/>
          </ac:spMkLst>
        </pc:spChg>
        <pc:spChg chg="mod">
          <ac:chgData name="x x" userId="34dc666ff48bf61e" providerId="LiveId" clId="{BB4DCCDB-9973-4B11-B106-00D65507EF11}" dt="2024-08-10T00:36:07.047" v="21236"/>
          <ac:spMkLst>
            <pc:docMk/>
            <pc:sldMk cId="3920453682" sldId="491"/>
            <ac:spMk id="65" creationId="{4289FC24-4279-F2F3-CAC7-4F06C57E2AB3}"/>
          </ac:spMkLst>
        </pc:spChg>
        <pc:spChg chg="mod">
          <ac:chgData name="x x" userId="34dc666ff48bf61e" providerId="LiveId" clId="{BB4DCCDB-9973-4B11-B106-00D65507EF11}" dt="2024-08-10T00:36:07.047" v="21236"/>
          <ac:spMkLst>
            <pc:docMk/>
            <pc:sldMk cId="3920453682" sldId="491"/>
            <ac:spMk id="66" creationId="{85D6A4B2-6025-77A4-D298-7466D4F13839}"/>
          </ac:spMkLst>
        </pc:spChg>
        <pc:spChg chg="mod">
          <ac:chgData name="x x" userId="34dc666ff48bf61e" providerId="LiveId" clId="{BB4DCCDB-9973-4B11-B106-00D65507EF11}" dt="2024-08-10T00:36:07.047" v="21236"/>
          <ac:spMkLst>
            <pc:docMk/>
            <pc:sldMk cId="3920453682" sldId="491"/>
            <ac:spMk id="68" creationId="{6428B6CA-F701-A8F7-BF52-5062868922BE}"/>
          </ac:spMkLst>
        </pc:spChg>
        <pc:spChg chg="mod">
          <ac:chgData name="x x" userId="34dc666ff48bf61e" providerId="LiveId" clId="{BB4DCCDB-9973-4B11-B106-00D65507EF11}" dt="2024-08-10T00:36:07.047" v="21236"/>
          <ac:spMkLst>
            <pc:docMk/>
            <pc:sldMk cId="3920453682" sldId="491"/>
            <ac:spMk id="69" creationId="{9E66B394-E081-D74E-F3C3-E1CCCE42C1BF}"/>
          </ac:spMkLst>
        </pc:spChg>
        <pc:spChg chg="mod">
          <ac:chgData name="x x" userId="34dc666ff48bf61e" providerId="LiveId" clId="{BB4DCCDB-9973-4B11-B106-00D65507EF11}" dt="2024-08-10T00:36:07.047" v="21236"/>
          <ac:spMkLst>
            <pc:docMk/>
            <pc:sldMk cId="3920453682" sldId="491"/>
            <ac:spMk id="71" creationId="{9E6FED9D-E5E4-1837-FF9E-C53F00772B89}"/>
          </ac:spMkLst>
        </pc:spChg>
        <pc:spChg chg="mod">
          <ac:chgData name="x x" userId="34dc666ff48bf61e" providerId="LiveId" clId="{BB4DCCDB-9973-4B11-B106-00D65507EF11}" dt="2024-08-10T00:36:07.047" v="21236"/>
          <ac:spMkLst>
            <pc:docMk/>
            <pc:sldMk cId="3920453682" sldId="491"/>
            <ac:spMk id="72" creationId="{03308777-6B86-60BA-E2E5-E1321BF67127}"/>
          </ac:spMkLst>
        </pc:spChg>
        <pc:spChg chg="mod">
          <ac:chgData name="x x" userId="34dc666ff48bf61e" providerId="LiveId" clId="{BB4DCCDB-9973-4B11-B106-00D65507EF11}" dt="2024-08-10T00:36:07.047" v="21236"/>
          <ac:spMkLst>
            <pc:docMk/>
            <pc:sldMk cId="3920453682" sldId="491"/>
            <ac:spMk id="74" creationId="{5C9B403A-E2D7-266C-F09C-4F15458CB182}"/>
          </ac:spMkLst>
        </pc:spChg>
        <pc:spChg chg="mod">
          <ac:chgData name="x x" userId="34dc666ff48bf61e" providerId="LiveId" clId="{BB4DCCDB-9973-4B11-B106-00D65507EF11}" dt="2024-08-10T00:36:07.047" v="21236"/>
          <ac:spMkLst>
            <pc:docMk/>
            <pc:sldMk cId="3920453682" sldId="491"/>
            <ac:spMk id="75" creationId="{09F32386-327E-01C3-D025-A42718A3F327}"/>
          </ac:spMkLst>
        </pc:spChg>
        <pc:spChg chg="mod">
          <ac:chgData name="x x" userId="34dc666ff48bf61e" providerId="LiveId" clId="{BB4DCCDB-9973-4B11-B106-00D65507EF11}" dt="2024-08-10T00:36:07.047" v="21236"/>
          <ac:spMkLst>
            <pc:docMk/>
            <pc:sldMk cId="3920453682" sldId="491"/>
            <ac:spMk id="77" creationId="{180498CF-FF94-512B-6426-D9F8FB47BDA1}"/>
          </ac:spMkLst>
        </pc:spChg>
        <pc:spChg chg="mod">
          <ac:chgData name="x x" userId="34dc666ff48bf61e" providerId="LiveId" clId="{BB4DCCDB-9973-4B11-B106-00D65507EF11}" dt="2024-08-10T00:36:07.047" v="21236"/>
          <ac:spMkLst>
            <pc:docMk/>
            <pc:sldMk cId="3920453682" sldId="491"/>
            <ac:spMk id="78" creationId="{587AECD8-D467-26B2-16D3-91F950E0D2A7}"/>
          </ac:spMkLst>
        </pc:spChg>
        <pc:spChg chg="mod">
          <ac:chgData name="x x" userId="34dc666ff48bf61e" providerId="LiveId" clId="{BB4DCCDB-9973-4B11-B106-00D65507EF11}" dt="2024-08-10T00:36:07.047" v="21236"/>
          <ac:spMkLst>
            <pc:docMk/>
            <pc:sldMk cId="3920453682" sldId="491"/>
            <ac:spMk id="80" creationId="{682258FB-9A97-E3CA-D536-ED1C715F31A3}"/>
          </ac:spMkLst>
        </pc:spChg>
        <pc:spChg chg="mod">
          <ac:chgData name="x x" userId="34dc666ff48bf61e" providerId="LiveId" clId="{BB4DCCDB-9973-4B11-B106-00D65507EF11}" dt="2024-08-10T00:36:07.047" v="21236"/>
          <ac:spMkLst>
            <pc:docMk/>
            <pc:sldMk cId="3920453682" sldId="491"/>
            <ac:spMk id="81" creationId="{55140D89-9EDD-FACA-3BE9-BB6EE8AA7BA0}"/>
          </ac:spMkLst>
        </pc:spChg>
        <pc:spChg chg="mod">
          <ac:chgData name="x x" userId="34dc666ff48bf61e" providerId="LiveId" clId="{BB4DCCDB-9973-4B11-B106-00D65507EF11}" dt="2024-08-10T00:36:07.047" v="21236"/>
          <ac:spMkLst>
            <pc:docMk/>
            <pc:sldMk cId="3920453682" sldId="491"/>
            <ac:spMk id="83" creationId="{1637B7B9-E549-5425-9DC7-AB45C24FCE2F}"/>
          </ac:spMkLst>
        </pc:spChg>
        <pc:spChg chg="mod">
          <ac:chgData name="x x" userId="34dc666ff48bf61e" providerId="LiveId" clId="{BB4DCCDB-9973-4B11-B106-00D65507EF11}" dt="2024-08-10T00:36:07.047" v="21236"/>
          <ac:spMkLst>
            <pc:docMk/>
            <pc:sldMk cId="3920453682" sldId="491"/>
            <ac:spMk id="84" creationId="{02078348-1692-6757-4032-F249EE52E84C}"/>
          </ac:spMkLst>
        </pc:spChg>
        <pc:spChg chg="add mod">
          <ac:chgData name="x x" userId="34dc666ff48bf61e" providerId="LiveId" clId="{BB4DCCDB-9973-4B11-B106-00D65507EF11}" dt="2024-08-10T00:40:52.403" v="21255" actId="1076"/>
          <ac:spMkLst>
            <pc:docMk/>
            <pc:sldMk cId="3920453682" sldId="491"/>
            <ac:spMk id="85" creationId="{898190DF-7ECC-42CD-1D7D-B02FC212AEB8}"/>
          </ac:spMkLst>
        </pc:spChg>
        <pc:spChg chg="add mod">
          <ac:chgData name="x x" userId="34dc666ff48bf61e" providerId="LiveId" clId="{BB4DCCDB-9973-4B11-B106-00D65507EF11}" dt="2024-08-10T00:40:52.403" v="21255" actId="1076"/>
          <ac:spMkLst>
            <pc:docMk/>
            <pc:sldMk cId="3920453682" sldId="491"/>
            <ac:spMk id="86" creationId="{7FCE45C9-3C9B-2BDD-1B94-2576AAA9A075}"/>
          </ac:spMkLst>
        </pc:spChg>
        <pc:spChg chg="add mod">
          <ac:chgData name="x x" userId="34dc666ff48bf61e" providerId="LiveId" clId="{BB4DCCDB-9973-4B11-B106-00D65507EF11}" dt="2024-08-10T00:40:52.403" v="21255" actId="1076"/>
          <ac:spMkLst>
            <pc:docMk/>
            <pc:sldMk cId="3920453682" sldId="491"/>
            <ac:spMk id="87" creationId="{C29D528E-FFF4-15D3-EC19-018C0C0BF910}"/>
          </ac:spMkLst>
        </pc:spChg>
        <pc:spChg chg="add mod">
          <ac:chgData name="x x" userId="34dc666ff48bf61e" providerId="LiveId" clId="{BB4DCCDB-9973-4B11-B106-00D65507EF11}" dt="2024-08-10T00:40:52.403" v="21255" actId="1076"/>
          <ac:spMkLst>
            <pc:docMk/>
            <pc:sldMk cId="3920453682" sldId="491"/>
            <ac:spMk id="88" creationId="{A13B490A-3C2F-E58B-9045-44FDF638A9E2}"/>
          </ac:spMkLst>
        </pc:spChg>
        <pc:spChg chg="add mod">
          <ac:chgData name="x x" userId="34dc666ff48bf61e" providerId="LiveId" clId="{BB4DCCDB-9973-4B11-B106-00D65507EF11}" dt="2024-08-10T00:40:52.403" v="21255" actId="1076"/>
          <ac:spMkLst>
            <pc:docMk/>
            <pc:sldMk cId="3920453682" sldId="491"/>
            <ac:spMk id="89" creationId="{CBEC8ACC-6F4D-7A06-F27E-45644F1DB260}"/>
          </ac:spMkLst>
        </pc:spChg>
        <pc:spChg chg="add mod">
          <ac:chgData name="x x" userId="34dc666ff48bf61e" providerId="LiveId" clId="{BB4DCCDB-9973-4B11-B106-00D65507EF11}" dt="2024-08-10T00:40:52.403" v="21255" actId="1076"/>
          <ac:spMkLst>
            <pc:docMk/>
            <pc:sldMk cId="3920453682" sldId="491"/>
            <ac:spMk id="90" creationId="{F692C229-50BA-BC4F-5B21-1B98AD3670C5}"/>
          </ac:spMkLst>
        </pc:spChg>
        <pc:spChg chg="add mod">
          <ac:chgData name="x x" userId="34dc666ff48bf61e" providerId="LiveId" clId="{BB4DCCDB-9973-4B11-B106-00D65507EF11}" dt="2024-08-10T00:40:52.403" v="21255" actId="1076"/>
          <ac:spMkLst>
            <pc:docMk/>
            <pc:sldMk cId="3920453682" sldId="491"/>
            <ac:spMk id="91" creationId="{0CAF5C19-874D-3AD6-693A-41DF798C2D31}"/>
          </ac:spMkLst>
        </pc:spChg>
        <pc:spChg chg="add mod">
          <ac:chgData name="x x" userId="34dc666ff48bf61e" providerId="LiveId" clId="{BB4DCCDB-9973-4B11-B106-00D65507EF11}" dt="2024-08-10T00:40:52.403" v="21255" actId="1076"/>
          <ac:spMkLst>
            <pc:docMk/>
            <pc:sldMk cId="3920453682" sldId="491"/>
            <ac:spMk id="92" creationId="{E0EFDDEC-5AEB-0DC1-F185-083E7EE51C18}"/>
          </ac:spMkLst>
        </pc:spChg>
        <pc:spChg chg="add mod">
          <ac:chgData name="x x" userId="34dc666ff48bf61e" providerId="LiveId" clId="{BB4DCCDB-9973-4B11-B106-00D65507EF11}" dt="2024-08-10T00:40:52.403" v="21255" actId="1076"/>
          <ac:spMkLst>
            <pc:docMk/>
            <pc:sldMk cId="3920453682" sldId="491"/>
            <ac:spMk id="93" creationId="{9AA94836-2F64-707F-933A-87AB11342194}"/>
          </ac:spMkLst>
        </pc:spChg>
        <pc:spChg chg="add mod">
          <ac:chgData name="x x" userId="34dc666ff48bf61e" providerId="LiveId" clId="{BB4DCCDB-9973-4B11-B106-00D65507EF11}" dt="2024-08-10T00:40:52.403" v="21255" actId="1076"/>
          <ac:spMkLst>
            <pc:docMk/>
            <pc:sldMk cId="3920453682" sldId="491"/>
            <ac:spMk id="94" creationId="{1689823C-6051-634E-C669-DCA6D1C954CD}"/>
          </ac:spMkLst>
        </pc:spChg>
        <pc:spChg chg="add mod">
          <ac:chgData name="x x" userId="34dc666ff48bf61e" providerId="LiveId" clId="{BB4DCCDB-9973-4B11-B106-00D65507EF11}" dt="2024-08-10T00:40:52.403" v="21255" actId="1076"/>
          <ac:spMkLst>
            <pc:docMk/>
            <pc:sldMk cId="3920453682" sldId="491"/>
            <ac:spMk id="95" creationId="{35EEEA82-E7E7-B6D9-3211-5E842160540F}"/>
          </ac:spMkLst>
        </pc:spChg>
        <pc:spChg chg="add mod">
          <ac:chgData name="x x" userId="34dc666ff48bf61e" providerId="LiveId" clId="{BB4DCCDB-9973-4B11-B106-00D65507EF11}" dt="2024-08-10T00:40:52.403" v="21255" actId="1076"/>
          <ac:spMkLst>
            <pc:docMk/>
            <pc:sldMk cId="3920453682" sldId="491"/>
            <ac:spMk id="96" creationId="{8750C65B-6ED3-5D78-FC15-999044603D4F}"/>
          </ac:spMkLst>
        </pc:spChg>
        <pc:spChg chg="add mod">
          <ac:chgData name="x x" userId="34dc666ff48bf61e" providerId="LiveId" clId="{BB4DCCDB-9973-4B11-B106-00D65507EF11}" dt="2024-08-10T00:40:52.403" v="21255" actId="1076"/>
          <ac:spMkLst>
            <pc:docMk/>
            <pc:sldMk cId="3920453682" sldId="491"/>
            <ac:spMk id="98" creationId="{2F59E316-E18E-B701-C133-2A42D3FF1842}"/>
          </ac:spMkLst>
        </pc:spChg>
        <pc:spChg chg="add mod">
          <ac:chgData name="x x" userId="34dc666ff48bf61e" providerId="LiveId" clId="{BB4DCCDB-9973-4B11-B106-00D65507EF11}" dt="2024-08-10T00:40:52.403" v="21255" actId="1076"/>
          <ac:spMkLst>
            <pc:docMk/>
            <pc:sldMk cId="3920453682" sldId="491"/>
            <ac:spMk id="99" creationId="{C59367E0-006D-30D1-F60B-11DE7924D1FB}"/>
          </ac:spMkLst>
        </pc:spChg>
        <pc:spChg chg="add mod">
          <ac:chgData name="x x" userId="34dc666ff48bf61e" providerId="LiveId" clId="{BB4DCCDB-9973-4B11-B106-00D65507EF11}" dt="2024-08-10T00:40:52.403" v="21255" actId="1076"/>
          <ac:spMkLst>
            <pc:docMk/>
            <pc:sldMk cId="3920453682" sldId="491"/>
            <ac:spMk id="100" creationId="{028FFCD9-58A8-72EB-F0FA-2D5068BEED83}"/>
          </ac:spMkLst>
        </pc:spChg>
        <pc:spChg chg="add mod">
          <ac:chgData name="x x" userId="34dc666ff48bf61e" providerId="LiveId" clId="{BB4DCCDB-9973-4B11-B106-00D65507EF11}" dt="2024-08-10T00:40:52.403" v="21255" actId="1076"/>
          <ac:spMkLst>
            <pc:docMk/>
            <pc:sldMk cId="3920453682" sldId="491"/>
            <ac:spMk id="101" creationId="{C5C172D4-2165-7CF4-70DE-FCE45B712D71}"/>
          </ac:spMkLst>
        </pc:spChg>
        <pc:spChg chg="add mod">
          <ac:chgData name="x x" userId="34dc666ff48bf61e" providerId="LiveId" clId="{BB4DCCDB-9973-4B11-B106-00D65507EF11}" dt="2024-08-10T00:40:52.403" v="21255" actId="1076"/>
          <ac:spMkLst>
            <pc:docMk/>
            <pc:sldMk cId="3920453682" sldId="491"/>
            <ac:spMk id="102" creationId="{C3277488-FDD2-C219-8B5E-5561198B671E}"/>
          </ac:spMkLst>
        </pc:spChg>
        <pc:spChg chg="add mod">
          <ac:chgData name="x x" userId="34dc666ff48bf61e" providerId="LiveId" clId="{BB4DCCDB-9973-4B11-B106-00D65507EF11}" dt="2024-08-10T00:40:52.403" v="21255" actId="1076"/>
          <ac:spMkLst>
            <pc:docMk/>
            <pc:sldMk cId="3920453682" sldId="491"/>
            <ac:spMk id="103" creationId="{A05FF78F-D9E6-3127-0E28-4EAED48BD3F0}"/>
          </ac:spMkLst>
        </pc:spChg>
        <pc:spChg chg="add mod">
          <ac:chgData name="x x" userId="34dc666ff48bf61e" providerId="LiveId" clId="{BB4DCCDB-9973-4B11-B106-00D65507EF11}" dt="2024-08-10T00:40:52.403" v="21255" actId="1076"/>
          <ac:spMkLst>
            <pc:docMk/>
            <pc:sldMk cId="3920453682" sldId="491"/>
            <ac:spMk id="104" creationId="{BD5F2EBF-A261-A49B-A035-4ECA13563FCD}"/>
          </ac:spMkLst>
        </pc:spChg>
        <pc:spChg chg="add mod">
          <ac:chgData name="x x" userId="34dc666ff48bf61e" providerId="LiveId" clId="{BB4DCCDB-9973-4B11-B106-00D65507EF11}" dt="2024-08-10T00:40:52.403" v="21255" actId="1076"/>
          <ac:spMkLst>
            <pc:docMk/>
            <pc:sldMk cId="3920453682" sldId="491"/>
            <ac:spMk id="105" creationId="{33FCDAC4-9418-692B-FD50-289E082F1514}"/>
          </ac:spMkLst>
        </pc:spChg>
        <pc:spChg chg="add mod">
          <ac:chgData name="x x" userId="34dc666ff48bf61e" providerId="LiveId" clId="{BB4DCCDB-9973-4B11-B106-00D65507EF11}" dt="2024-08-10T00:40:52.403" v="21255" actId="1076"/>
          <ac:spMkLst>
            <pc:docMk/>
            <pc:sldMk cId="3920453682" sldId="491"/>
            <ac:spMk id="106" creationId="{022AF083-3227-137D-0D68-DD8AF22A4250}"/>
          </ac:spMkLst>
        </pc:spChg>
        <pc:spChg chg="add mod">
          <ac:chgData name="x x" userId="34dc666ff48bf61e" providerId="LiveId" clId="{BB4DCCDB-9973-4B11-B106-00D65507EF11}" dt="2024-08-10T00:40:52.403" v="21255" actId="1076"/>
          <ac:spMkLst>
            <pc:docMk/>
            <pc:sldMk cId="3920453682" sldId="491"/>
            <ac:spMk id="107" creationId="{E4615A1B-3956-E0B9-FFC2-D61DDE314469}"/>
          </ac:spMkLst>
        </pc:spChg>
        <pc:spChg chg="add mod">
          <ac:chgData name="x x" userId="34dc666ff48bf61e" providerId="LiveId" clId="{BB4DCCDB-9973-4B11-B106-00D65507EF11}" dt="2024-08-10T00:40:52.403" v="21255" actId="1076"/>
          <ac:spMkLst>
            <pc:docMk/>
            <pc:sldMk cId="3920453682" sldId="491"/>
            <ac:spMk id="108" creationId="{2768CCB8-0B45-C0B3-8F25-6B155C8F7B5A}"/>
          </ac:spMkLst>
        </pc:spChg>
        <pc:spChg chg="add mod">
          <ac:chgData name="x x" userId="34dc666ff48bf61e" providerId="LiveId" clId="{BB4DCCDB-9973-4B11-B106-00D65507EF11}" dt="2024-08-10T00:40:52.403" v="21255" actId="1076"/>
          <ac:spMkLst>
            <pc:docMk/>
            <pc:sldMk cId="3920453682" sldId="491"/>
            <ac:spMk id="109" creationId="{3985AC63-660D-9A04-9415-BCAAD8567EC8}"/>
          </ac:spMkLst>
        </pc:spChg>
        <pc:spChg chg="add mod">
          <ac:chgData name="x x" userId="34dc666ff48bf61e" providerId="LiveId" clId="{BB4DCCDB-9973-4B11-B106-00D65507EF11}" dt="2024-08-10T00:40:52.403" v="21255" actId="1076"/>
          <ac:spMkLst>
            <pc:docMk/>
            <pc:sldMk cId="3920453682" sldId="491"/>
            <ac:spMk id="110" creationId="{BC22C0FF-8876-FA68-A2B8-8639FCE76946}"/>
          </ac:spMkLst>
        </pc:spChg>
        <pc:spChg chg="add mod">
          <ac:chgData name="x x" userId="34dc666ff48bf61e" providerId="LiveId" clId="{BB4DCCDB-9973-4B11-B106-00D65507EF11}" dt="2024-08-10T00:40:52.403" v="21255" actId="1076"/>
          <ac:spMkLst>
            <pc:docMk/>
            <pc:sldMk cId="3920453682" sldId="491"/>
            <ac:spMk id="111" creationId="{C86A882B-5ED4-CE68-3105-C1706B6396CB}"/>
          </ac:spMkLst>
        </pc:spChg>
        <pc:spChg chg="add mod">
          <ac:chgData name="x x" userId="34dc666ff48bf61e" providerId="LiveId" clId="{BB4DCCDB-9973-4B11-B106-00D65507EF11}" dt="2024-08-10T00:40:52.403" v="21255" actId="1076"/>
          <ac:spMkLst>
            <pc:docMk/>
            <pc:sldMk cId="3920453682" sldId="491"/>
            <ac:spMk id="112" creationId="{82C190DE-24B2-E5DD-7AD5-A62FFAC9A9EE}"/>
          </ac:spMkLst>
        </pc:spChg>
        <pc:spChg chg="add mod">
          <ac:chgData name="x x" userId="34dc666ff48bf61e" providerId="LiveId" clId="{BB4DCCDB-9973-4B11-B106-00D65507EF11}" dt="2024-08-10T00:40:52.403" v="21255" actId="1076"/>
          <ac:spMkLst>
            <pc:docMk/>
            <pc:sldMk cId="3920453682" sldId="491"/>
            <ac:spMk id="113" creationId="{4A64EF2E-EC03-CE48-621E-DECA52F57645}"/>
          </ac:spMkLst>
        </pc:spChg>
        <pc:spChg chg="add mod">
          <ac:chgData name="x x" userId="34dc666ff48bf61e" providerId="LiveId" clId="{BB4DCCDB-9973-4B11-B106-00D65507EF11}" dt="2024-08-10T00:40:52.403" v="21255" actId="1076"/>
          <ac:spMkLst>
            <pc:docMk/>
            <pc:sldMk cId="3920453682" sldId="491"/>
            <ac:spMk id="114" creationId="{24C1003D-A618-82A0-063D-82C66AFEF431}"/>
          </ac:spMkLst>
        </pc:spChg>
        <pc:spChg chg="add mod">
          <ac:chgData name="x x" userId="34dc666ff48bf61e" providerId="LiveId" clId="{BB4DCCDB-9973-4B11-B106-00D65507EF11}" dt="2024-08-10T00:40:52.403" v="21255" actId="1076"/>
          <ac:spMkLst>
            <pc:docMk/>
            <pc:sldMk cId="3920453682" sldId="491"/>
            <ac:spMk id="115" creationId="{E9E1890A-67BB-BFDC-FA17-CF1EFB2EBD0A}"/>
          </ac:spMkLst>
        </pc:spChg>
        <pc:spChg chg="add mod">
          <ac:chgData name="x x" userId="34dc666ff48bf61e" providerId="LiveId" clId="{BB4DCCDB-9973-4B11-B106-00D65507EF11}" dt="2024-08-10T00:40:52.403" v="21255" actId="1076"/>
          <ac:spMkLst>
            <pc:docMk/>
            <pc:sldMk cId="3920453682" sldId="491"/>
            <ac:spMk id="116" creationId="{0598E5FE-E8AD-9C32-F48A-086D4CE3C355}"/>
          </ac:spMkLst>
        </pc:spChg>
        <pc:spChg chg="add mod">
          <ac:chgData name="x x" userId="34dc666ff48bf61e" providerId="LiveId" clId="{BB4DCCDB-9973-4B11-B106-00D65507EF11}" dt="2024-08-10T00:40:52.403" v="21255" actId="1076"/>
          <ac:spMkLst>
            <pc:docMk/>
            <pc:sldMk cId="3920453682" sldId="491"/>
            <ac:spMk id="117" creationId="{E82F43C0-8A64-3D75-9955-61C38C116AA2}"/>
          </ac:spMkLst>
        </pc:spChg>
        <pc:spChg chg="add mod">
          <ac:chgData name="x x" userId="34dc666ff48bf61e" providerId="LiveId" clId="{BB4DCCDB-9973-4B11-B106-00D65507EF11}" dt="2024-08-10T00:40:52.403" v="21255" actId="1076"/>
          <ac:spMkLst>
            <pc:docMk/>
            <pc:sldMk cId="3920453682" sldId="491"/>
            <ac:spMk id="118" creationId="{33DBB61F-B295-8EA3-A7EF-6E4BC70CA4B5}"/>
          </ac:spMkLst>
        </pc:spChg>
        <pc:spChg chg="add mod">
          <ac:chgData name="x x" userId="34dc666ff48bf61e" providerId="LiveId" clId="{BB4DCCDB-9973-4B11-B106-00D65507EF11}" dt="2024-08-10T00:40:52.403" v="21255" actId="1076"/>
          <ac:spMkLst>
            <pc:docMk/>
            <pc:sldMk cId="3920453682" sldId="491"/>
            <ac:spMk id="119" creationId="{82450D04-6EC5-97C8-D9CD-243EEB2B46FD}"/>
          </ac:spMkLst>
        </pc:spChg>
        <pc:spChg chg="add mod">
          <ac:chgData name="x x" userId="34dc666ff48bf61e" providerId="LiveId" clId="{BB4DCCDB-9973-4B11-B106-00D65507EF11}" dt="2024-08-10T00:40:52.403" v="21255" actId="1076"/>
          <ac:spMkLst>
            <pc:docMk/>
            <pc:sldMk cId="3920453682" sldId="491"/>
            <ac:spMk id="120" creationId="{F2742EFD-23AF-151B-C486-8E395689C3AE}"/>
          </ac:spMkLst>
        </pc:spChg>
        <pc:spChg chg="add mod">
          <ac:chgData name="x x" userId="34dc666ff48bf61e" providerId="LiveId" clId="{BB4DCCDB-9973-4B11-B106-00D65507EF11}" dt="2024-08-10T00:40:52.403" v="21255" actId="1076"/>
          <ac:spMkLst>
            <pc:docMk/>
            <pc:sldMk cId="3920453682" sldId="491"/>
            <ac:spMk id="121" creationId="{F4162AA2-A6E5-4318-9550-210D25BAD5E7}"/>
          </ac:spMkLst>
        </pc:spChg>
        <pc:spChg chg="add mod">
          <ac:chgData name="x x" userId="34dc666ff48bf61e" providerId="LiveId" clId="{BB4DCCDB-9973-4B11-B106-00D65507EF11}" dt="2024-08-10T00:40:52.403" v="21255" actId="1076"/>
          <ac:spMkLst>
            <pc:docMk/>
            <pc:sldMk cId="3920453682" sldId="491"/>
            <ac:spMk id="122" creationId="{82BE36BD-FC86-FD92-0DE7-D56F008844B7}"/>
          </ac:spMkLst>
        </pc:spChg>
        <pc:spChg chg="add mod">
          <ac:chgData name="x x" userId="34dc666ff48bf61e" providerId="LiveId" clId="{BB4DCCDB-9973-4B11-B106-00D65507EF11}" dt="2024-08-10T00:40:52.403" v="21255" actId="1076"/>
          <ac:spMkLst>
            <pc:docMk/>
            <pc:sldMk cId="3920453682" sldId="491"/>
            <ac:spMk id="123" creationId="{DF69F9AD-93CE-972A-17DE-F1BA79A26251}"/>
          </ac:spMkLst>
        </pc:spChg>
        <pc:spChg chg="add mod">
          <ac:chgData name="x x" userId="34dc666ff48bf61e" providerId="LiveId" clId="{BB4DCCDB-9973-4B11-B106-00D65507EF11}" dt="2024-08-10T00:40:52.403" v="21255" actId="1076"/>
          <ac:spMkLst>
            <pc:docMk/>
            <pc:sldMk cId="3920453682" sldId="491"/>
            <ac:spMk id="124" creationId="{11176E09-6D31-7527-9F83-9946FE9771C7}"/>
          </ac:spMkLst>
        </pc:spChg>
        <pc:spChg chg="add mod">
          <ac:chgData name="x x" userId="34dc666ff48bf61e" providerId="LiveId" clId="{BB4DCCDB-9973-4B11-B106-00D65507EF11}" dt="2024-08-10T00:40:52.403" v="21255" actId="1076"/>
          <ac:spMkLst>
            <pc:docMk/>
            <pc:sldMk cId="3920453682" sldId="491"/>
            <ac:spMk id="125" creationId="{025D4B6D-3F59-09DE-2490-42718240324F}"/>
          </ac:spMkLst>
        </pc:spChg>
        <pc:spChg chg="add del mod">
          <ac:chgData name="x x" userId="34dc666ff48bf61e" providerId="LiveId" clId="{BB4DCCDB-9973-4B11-B106-00D65507EF11}" dt="2024-08-10T00:40:52.403" v="21255" actId="1076"/>
          <ac:spMkLst>
            <pc:docMk/>
            <pc:sldMk cId="3920453682" sldId="491"/>
            <ac:spMk id="126" creationId="{6C15D993-8E33-D897-B428-41567012D9BA}"/>
          </ac:spMkLst>
        </pc:spChg>
        <pc:spChg chg="mod">
          <ac:chgData name="x x" userId="34dc666ff48bf61e" providerId="LiveId" clId="{BB4DCCDB-9973-4B11-B106-00D65507EF11}" dt="2024-08-10T00:26:24.946" v="21176" actId="1076"/>
          <ac:spMkLst>
            <pc:docMk/>
            <pc:sldMk cId="3920453682" sldId="491"/>
            <ac:spMk id="412" creationId="{00000000-0000-0000-0000-000000000000}"/>
          </ac:spMkLst>
        </pc:spChg>
        <pc:spChg chg="add mod">
          <ac:chgData name="x x" userId="34dc666ff48bf61e" providerId="LiveId" clId="{BB4DCCDB-9973-4B11-B106-00D65507EF11}" dt="2024-08-10T00:37:12.921" v="21243"/>
          <ac:spMkLst>
            <pc:docMk/>
            <pc:sldMk cId="3920453682" sldId="491"/>
            <ac:spMk id="512" creationId="{8ADFA1C5-C4D2-CD39-4AB6-FB1D3C37717E}"/>
          </ac:spMkLst>
        </pc:spChg>
        <pc:spChg chg="add del mod">
          <ac:chgData name="x x" userId="34dc666ff48bf61e" providerId="LiveId" clId="{BB4DCCDB-9973-4B11-B106-00D65507EF11}" dt="2024-08-10T00:40:51.406" v="21249" actId="20577"/>
          <ac:spMkLst>
            <pc:docMk/>
            <pc:sldMk cId="3920453682" sldId="491"/>
            <ac:spMk id="513" creationId="{CCCE7626-907C-3A02-1C45-C686A14DBB79}"/>
          </ac:spMkLst>
        </pc:spChg>
        <pc:spChg chg="add mod">
          <ac:chgData name="x x" userId="34dc666ff48bf61e" providerId="LiveId" clId="{BB4DCCDB-9973-4B11-B106-00D65507EF11}" dt="2024-08-10T00:43:48.627" v="21271"/>
          <ac:spMkLst>
            <pc:docMk/>
            <pc:sldMk cId="3920453682" sldId="491"/>
            <ac:spMk id="514" creationId="{D36D09D9-1AAE-3CFE-0DCC-D3F7E8AD74FB}"/>
          </ac:spMkLst>
        </pc:spChg>
        <pc:spChg chg="add mod">
          <ac:chgData name="x x" userId="34dc666ff48bf61e" providerId="LiveId" clId="{BB4DCCDB-9973-4B11-B106-00D65507EF11}" dt="2024-08-10T00:43:48.627" v="21271"/>
          <ac:spMkLst>
            <pc:docMk/>
            <pc:sldMk cId="3920453682" sldId="491"/>
            <ac:spMk id="515" creationId="{067CF5A2-DF96-4D1F-045F-9226AD5F28CE}"/>
          </ac:spMkLst>
        </pc:spChg>
        <pc:spChg chg="mod">
          <ac:chgData name="x x" userId="34dc666ff48bf61e" providerId="LiveId" clId="{BB4DCCDB-9973-4B11-B106-00D65507EF11}" dt="2024-08-10T00:27:06.097" v="21184" actId="6549"/>
          <ac:spMkLst>
            <pc:docMk/>
            <pc:sldMk cId="3920453682" sldId="491"/>
            <ac:spMk id="593" creationId="{00000000-0000-0000-0000-000000000000}"/>
          </ac:spMkLst>
        </pc:spChg>
        <pc:grpChg chg="add mod">
          <ac:chgData name="x x" userId="34dc666ff48bf61e" providerId="LiveId" clId="{BB4DCCDB-9973-4B11-B106-00D65507EF11}" dt="2024-08-10T00:30:26.013" v="21220"/>
          <ac:grpSpMkLst>
            <pc:docMk/>
            <pc:sldMk cId="3920453682" sldId="491"/>
            <ac:grpSpMk id="8" creationId="{5F9562A7-A652-87CE-B982-62D3A734EA23}"/>
          </ac:grpSpMkLst>
        </pc:grpChg>
        <pc:grpChg chg="add mod">
          <ac:chgData name="x x" userId="34dc666ff48bf61e" providerId="LiveId" clId="{BB4DCCDB-9973-4B11-B106-00D65507EF11}" dt="2024-08-10T00:32:08.190" v="21223"/>
          <ac:grpSpMkLst>
            <pc:docMk/>
            <pc:sldMk cId="3920453682" sldId="491"/>
            <ac:grpSpMk id="15" creationId="{59FD0372-9B70-69CC-00E4-F547D167F6D3}"/>
          </ac:grpSpMkLst>
        </pc:grpChg>
        <pc:grpChg chg="add mod">
          <ac:chgData name="x x" userId="34dc666ff48bf61e" providerId="LiveId" clId="{BB4DCCDB-9973-4B11-B106-00D65507EF11}" dt="2024-08-10T00:40:52.403" v="21255" actId="1076"/>
          <ac:grpSpMkLst>
            <pc:docMk/>
            <pc:sldMk cId="3920453682" sldId="491"/>
            <ac:grpSpMk id="44" creationId="{1580AF81-3480-7151-8EA1-C9D64374F5E2}"/>
          </ac:grpSpMkLst>
        </pc:grpChg>
        <pc:grpChg chg="add mod">
          <ac:chgData name="x x" userId="34dc666ff48bf61e" providerId="LiveId" clId="{BB4DCCDB-9973-4B11-B106-00D65507EF11}" dt="2024-08-10T00:40:52.403" v="21255" actId="1076"/>
          <ac:grpSpMkLst>
            <pc:docMk/>
            <pc:sldMk cId="3920453682" sldId="491"/>
            <ac:grpSpMk id="54" creationId="{3B9940AE-4163-0FFB-8621-DA6D8E2727EF}"/>
          </ac:grpSpMkLst>
        </pc:grpChg>
        <pc:grpChg chg="add mod">
          <ac:chgData name="x x" userId="34dc666ff48bf61e" providerId="LiveId" clId="{BB4DCCDB-9973-4B11-B106-00D65507EF11}" dt="2024-08-10T00:40:52.403" v="21255" actId="1076"/>
          <ac:grpSpMkLst>
            <pc:docMk/>
            <pc:sldMk cId="3920453682" sldId="491"/>
            <ac:grpSpMk id="57" creationId="{C457CB4F-37AA-987D-A143-6AE5C4A4F97B}"/>
          </ac:grpSpMkLst>
        </pc:grpChg>
        <pc:grpChg chg="mod">
          <ac:chgData name="x x" userId="34dc666ff48bf61e" providerId="LiveId" clId="{BB4DCCDB-9973-4B11-B106-00D65507EF11}" dt="2024-08-10T00:36:07.047" v="21236"/>
          <ac:grpSpMkLst>
            <pc:docMk/>
            <pc:sldMk cId="3920453682" sldId="491"/>
            <ac:grpSpMk id="58" creationId="{B662C826-2A8F-6FE4-B6C5-D69BD2D1A984}"/>
          </ac:grpSpMkLst>
        </pc:grpChg>
        <pc:grpChg chg="mod">
          <ac:chgData name="x x" userId="34dc666ff48bf61e" providerId="LiveId" clId="{BB4DCCDB-9973-4B11-B106-00D65507EF11}" dt="2024-08-10T00:36:07.047" v="21236"/>
          <ac:grpSpMkLst>
            <pc:docMk/>
            <pc:sldMk cId="3920453682" sldId="491"/>
            <ac:grpSpMk id="59" creationId="{24288C04-7F66-9725-D9CE-A3BE512DE750}"/>
          </ac:grpSpMkLst>
        </pc:grpChg>
        <pc:grpChg chg="add mod">
          <ac:chgData name="x x" userId="34dc666ff48bf61e" providerId="LiveId" clId="{BB4DCCDB-9973-4B11-B106-00D65507EF11}" dt="2024-08-10T00:40:52.403" v="21255" actId="1076"/>
          <ac:grpSpMkLst>
            <pc:docMk/>
            <pc:sldMk cId="3920453682" sldId="491"/>
            <ac:grpSpMk id="64" creationId="{EFEB5582-0F30-19ED-D804-95ED34F22BC8}"/>
          </ac:grpSpMkLst>
        </pc:grpChg>
        <pc:grpChg chg="add mod">
          <ac:chgData name="x x" userId="34dc666ff48bf61e" providerId="LiveId" clId="{BB4DCCDB-9973-4B11-B106-00D65507EF11}" dt="2024-08-10T00:40:52.403" v="21255" actId="1076"/>
          <ac:grpSpMkLst>
            <pc:docMk/>
            <pc:sldMk cId="3920453682" sldId="491"/>
            <ac:grpSpMk id="67" creationId="{23CEE951-1483-1460-9114-E7E906FF16BF}"/>
          </ac:grpSpMkLst>
        </pc:grpChg>
        <pc:grpChg chg="add mod">
          <ac:chgData name="x x" userId="34dc666ff48bf61e" providerId="LiveId" clId="{BB4DCCDB-9973-4B11-B106-00D65507EF11}" dt="2024-08-10T00:40:52.403" v="21255" actId="1076"/>
          <ac:grpSpMkLst>
            <pc:docMk/>
            <pc:sldMk cId="3920453682" sldId="491"/>
            <ac:grpSpMk id="70" creationId="{67A76931-C465-418A-5361-24278147884B}"/>
          </ac:grpSpMkLst>
        </pc:grpChg>
        <pc:grpChg chg="add mod">
          <ac:chgData name="x x" userId="34dc666ff48bf61e" providerId="LiveId" clId="{BB4DCCDB-9973-4B11-B106-00D65507EF11}" dt="2024-08-10T00:40:52.403" v="21255" actId="1076"/>
          <ac:grpSpMkLst>
            <pc:docMk/>
            <pc:sldMk cId="3920453682" sldId="491"/>
            <ac:grpSpMk id="73" creationId="{83492D42-C12B-88AB-D76C-CE315874B7EE}"/>
          </ac:grpSpMkLst>
        </pc:grpChg>
        <pc:grpChg chg="add mod">
          <ac:chgData name="x x" userId="34dc666ff48bf61e" providerId="LiveId" clId="{BB4DCCDB-9973-4B11-B106-00D65507EF11}" dt="2024-08-10T00:40:52.403" v="21255" actId="1076"/>
          <ac:grpSpMkLst>
            <pc:docMk/>
            <pc:sldMk cId="3920453682" sldId="491"/>
            <ac:grpSpMk id="76" creationId="{91CAB124-3CC1-00F8-1B92-814D96BC6CDB}"/>
          </ac:grpSpMkLst>
        </pc:grpChg>
        <pc:grpChg chg="add mod">
          <ac:chgData name="x x" userId="34dc666ff48bf61e" providerId="LiveId" clId="{BB4DCCDB-9973-4B11-B106-00D65507EF11}" dt="2024-08-10T00:40:52.403" v="21255" actId="1076"/>
          <ac:grpSpMkLst>
            <pc:docMk/>
            <pc:sldMk cId="3920453682" sldId="491"/>
            <ac:grpSpMk id="79" creationId="{8AE751ED-59A5-E2C0-23AE-90A7657A7DCD}"/>
          </ac:grpSpMkLst>
        </pc:grpChg>
        <pc:grpChg chg="add mod">
          <ac:chgData name="x x" userId="34dc666ff48bf61e" providerId="LiveId" clId="{BB4DCCDB-9973-4B11-B106-00D65507EF11}" dt="2024-08-10T00:40:52.403" v="21255" actId="1076"/>
          <ac:grpSpMkLst>
            <pc:docMk/>
            <pc:sldMk cId="3920453682" sldId="491"/>
            <ac:grpSpMk id="82" creationId="{E4025703-6E64-4483-5FCB-7306640B7D2A}"/>
          </ac:grpSpMkLst>
        </pc:grpChg>
      </pc:sldChg>
      <pc:sldChg chg="addSp delSp modSp add del mod modAnim">
        <pc:chgData name="x x" userId="34dc666ff48bf61e" providerId="LiveId" clId="{BB4DCCDB-9973-4B11-B106-00D65507EF11}" dt="2024-08-13T22:50:26.115" v="31825"/>
        <pc:sldMkLst>
          <pc:docMk/>
          <pc:sldMk cId="1019762416" sldId="492"/>
        </pc:sldMkLst>
        <pc:spChg chg="add mod">
          <ac:chgData name="x x" userId="34dc666ff48bf61e" providerId="LiveId" clId="{BB4DCCDB-9973-4B11-B106-00D65507EF11}" dt="2024-08-10T00:43:58.704" v="21273"/>
          <ac:spMkLst>
            <pc:docMk/>
            <pc:sldMk cId="1019762416" sldId="492"/>
            <ac:spMk id="3" creationId="{6BF80777-4093-BA6D-D19F-DDD60227D178}"/>
          </ac:spMkLst>
        </pc:spChg>
        <pc:spChg chg="add mod">
          <ac:chgData name="x x" userId="34dc666ff48bf61e" providerId="LiveId" clId="{BB4DCCDB-9973-4B11-B106-00D65507EF11}" dt="2024-08-10T00:43:58.704" v="21273"/>
          <ac:spMkLst>
            <pc:docMk/>
            <pc:sldMk cId="1019762416" sldId="492"/>
            <ac:spMk id="4" creationId="{79BFE82E-AAA7-2FA6-653E-38A50C081B64}"/>
          </ac:spMkLst>
        </pc:spChg>
        <pc:spChg chg="mod">
          <ac:chgData name="x x" userId="34dc666ff48bf61e" providerId="LiveId" clId="{BB4DCCDB-9973-4B11-B106-00D65507EF11}" dt="2024-08-10T00:47:17.845" v="21295" actId="1076"/>
          <ac:spMkLst>
            <pc:docMk/>
            <pc:sldMk cId="1019762416" sldId="492"/>
            <ac:spMk id="32" creationId="{F6EE078F-1E45-9C13-3947-243BAEED0332}"/>
          </ac:spMkLst>
        </pc:spChg>
        <pc:spChg chg="del">
          <ac:chgData name="x x" userId="34dc666ff48bf61e" providerId="LiveId" clId="{BB4DCCDB-9973-4B11-B106-00D65507EF11}" dt="2024-08-10T00:43:08.438" v="21268" actId="478"/>
          <ac:spMkLst>
            <pc:docMk/>
            <pc:sldMk cId="1019762416" sldId="492"/>
            <ac:spMk id="35" creationId="{80306C0D-CD33-2D23-0435-33A5AF43D7BA}"/>
          </ac:spMkLst>
        </pc:spChg>
        <pc:spChg chg="mod">
          <ac:chgData name="x x" userId="34dc666ff48bf61e" providerId="LiveId" clId="{BB4DCCDB-9973-4B11-B106-00D65507EF11}" dt="2024-08-10T00:47:12.600" v="21294" actId="14100"/>
          <ac:spMkLst>
            <pc:docMk/>
            <pc:sldMk cId="1019762416" sldId="492"/>
            <ac:spMk id="84" creationId="{00000000-0000-0000-0000-000000000000}"/>
          </ac:spMkLst>
        </pc:spChg>
        <pc:spChg chg="mod">
          <ac:chgData name="x x" userId="34dc666ff48bf61e" providerId="LiveId" clId="{BB4DCCDB-9973-4B11-B106-00D65507EF11}" dt="2024-08-10T00:47:24.179" v="21296" actId="14100"/>
          <ac:spMkLst>
            <pc:docMk/>
            <pc:sldMk cId="1019762416" sldId="492"/>
            <ac:spMk id="161" creationId="{00000000-0000-0000-0000-000000000000}"/>
          </ac:spMkLst>
        </pc:spChg>
        <pc:spChg chg="del mod">
          <ac:chgData name="x x" userId="34dc666ff48bf61e" providerId="LiveId" clId="{BB4DCCDB-9973-4B11-B106-00D65507EF11}" dt="2024-08-10T00:43:35.717" v="21270" actId="478"/>
          <ac:spMkLst>
            <pc:docMk/>
            <pc:sldMk cId="1019762416" sldId="492"/>
            <ac:spMk id="593" creationId="{00000000-0000-0000-0000-000000000000}"/>
          </ac:spMkLst>
        </pc:spChg>
      </pc:sldChg>
      <pc:sldChg chg="addSp delSp modSp add del mod modAnim">
        <pc:chgData name="x x" userId="34dc666ff48bf61e" providerId="LiveId" clId="{BB4DCCDB-9973-4B11-B106-00D65507EF11}" dt="2024-08-13T22:51:02.105" v="31827" actId="20577"/>
        <pc:sldMkLst>
          <pc:docMk/>
          <pc:sldMk cId="1144341775" sldId="493"/>
        </pc:sldMkLst>
        <pc:spChg chg="mod">
          <ac:chgData name="x x" userId="34dc666ff48bf61e" providerId="LiveId" clId="{BB4DCCDB-9973-4B11-B106-00D65507EF11}" dt="2024-08-10T00:40:53.440" v="21262" actId="14100"/>
          <ac:spMkLst>
            <pc:docMk/>
            <pc:sldMk cId="1144341775" sldId="493"/>
            <ac:spMk id="2" creationId="{55CDA784-B7D7-55EA-5CB1-E17779114969}"/>
          </ac:spMkLst>
        </pc:spChg>
        <pc:spChg chg="add mod">
          <ac:chgData name="x x" userId="34dc666ff48bf61e" providerId="LiveId" clId="{BB4DCCDB-9973-4B11-B106-00D65507EF11}" dt="2024-08-10T00:44:58.111" v="21280"/>
          <ac:spMkLst>
            <pc:docMk/>
            <pc:sldMk cId="1144341775" sldId="493"/>
            <ac:spMk id="3" creationId="{FB328DBC-4744-21B5-C662-A76E6524CE40}"/>
          </ac:spMkLst>
        </pc:spChg>
        <pc:spChg chg="add mod">
          <ac:chgData name="x x" userId="34dc666ff48bf61e" providerId="LiveId" clId="{BB4DCCDB-9973-4B11-B106-00D65507EF11}" dt="2024-08-10T00:44:58.111" v="21280"/>
          <ac:spMkLst>
            <pc:docMk/>
            <pc:sldMk cId="1144341775" sldId="493"/>
            <ac:spMk id="4" creationId="{22641116-91ED-258D-C30D-BCD66EBAC1FE}"/>
          </ac:spMkLst>
        </pc:spChg>
        <pc:spChg chg="mod">
          <ac:chgData name="x x" userId="34dc666ff48bf61e" providerId="LiveId" clId="{BB4DCCDB-9973-4B11-B106-00D65507EF11}" dt="2024-08-10T01:04:16.115" v="21433" actId="1076"/>
          <ac:spMkLst>
            <pc:docMk/>
            <pc:sldMk cId="1144341775" sldId="493"/>
            <ac:spMk id="11" creationId="{00000000-0000-0000-0000-000000000000}"/>
          </ac:spMkLst>
        </pc:spChg>
        <pc:spChg chg="mod">
          <ac:chgData name="x x" userId="34dc666ff48bf61e" providerId="LiveId" clId="{BB4DCCDB-9973-4B11-B106-00D65507EF11}" dt="2024-08-10T00:40:53.440" v="21262" actId="14100"/>
          <ac:spMkLst>
            <pc:docMk/>
            <pc:sldMk cId="1144341775" sldId="493"/>
            <ac:spMk id="32" creationId="{6AC533D6-8089-143A-ABB4-A3FED022E46F}"/>
          </ac:spMkLst>
        </pc:spChg>
        <pc:spChg chg="mod">
          <ac:chgData name="x x" userId="34dc666ff48bf61e" providerId="LiveId" clId="{BB4DCCDB-9973-4B11-B106-00D65507EF11}" dt="2024-08-10T00:40:53.440" v="21262" actId="14100"/>
          <ac:spMkLst>
            <pc:docMk/>
            <pc:sldMk cId="1144341775" sldId="493"/>
            <ac:spMk id="33" creationId="{FEF93A90-84BD-0FB5-51EC-1DB6BA5A5955}"/>
          </ac:spMkLst>
        </pc:spChg>
        <pc:spChg chg="mod">
          <ac:chgData name="x x" userId="34dc666ff48bf61e" providerId="LiveId" clId="{BB4DCCDB-9973-4B11-B106-00D65507EF11}" dt="2024-08-10T00:40:53.440" v="21262" actId="14100"/>
          <ac:spMkLst>
            <pc:docMk/>
            <pc:sldMk cId="1144341775" sldId="493"/>
            <ac:spMk id="34" creationId="{AD32301F-65AE-10B7-CE81-8D2112711D0A}"/>
          </ac:spMkLst>
        </pc:spChg>
        <pc:spChg chg="mod">
          <ac:chgData name="x x" userId="34dc666ff48bf61e" providerId="LiveId" clId="{BB4DCCDB-9973-4B11-B106-00D65507EF11}" dt="2024-08-10T00:40:53.440" v="21262" actId="14100"/>
          <ac:spMkLst>
            <pc:docMk/>
            <pc:sldMk cId="1144341775" sldId="493"/>
            <ac:spMk id="35" creationId="{0E92E376-6C04-465B-C856-AC075CBD71D2}"/>
          </ac:spMkLst>
        </pc:spChg>
        <pc:spChg chg="mod">
          <ac:chgData name="x x" userId="34dc666ff48bf61e" providerId="LiveId" clId="{BB4DCCDB-9973-4B11-B106-00D65507EF11}" dt="2024-08-10T00:40:53.440" v="21262" actId="14100"/>
          <ac:spMkLst>
            <pc:docMk/>
            <pc:sldMk cId="1144341775" sldId="493"/>
            <ac:spMk id="39" creationId="{AA6A6D3D-0F19-ED5B-EF55-13E628BBC430}"/>
          </ac:spMkLst>
        </pc:spChg>
        <pc:spChg chg="mod">
          <ac:chgData name="x x" userId="34dc666ff48bf61e" providerId="LiveId" clId="{BB4DCCDB-9973-4B11-B106-00D65507EF11}" dt="2024-08-10T00:40:53.440" v="21262" actId="14100"/>
          <ac:spMkLst>
            <pc:docMk/>
            <pc:sldMk cId="1144341775" sldId="493"/>
            <ac:spMk id="40" creationId="{D15C4919-060D-EEA1-EC5D-D9DCA6C800D9}"/>
          </ac:spMkLst>
        </pc:spChg>
        <pc:spChg chg="mod">
          <ac:chgData name="x x" userId="34dc666ff48bf61e" providerId="LiveId" clId="{BB4DCCDB-9973-4B11-B106-00D65507EF11}" dt="2024-08-10T00:40:53.440" v="21262" actId="14100"/>
          <ac:spMkLst>
            <pc:docMk/>
            <pc:sldMk cId="1144341775" sldId="493"/>
            <ac:spMk id="41" creationId="{D19DD575-0440-884C-0944-3780EFFCBA6C}"/>
          </ac:spMkLst>
        </pc:spChg>
        <pc:spChg chg="mod">
          <ac:chgData name="x x" userId="34dc666ff48bf61e" providerId="LiveId" clId="{BB4DCCDB-9973-4B11-B106-00D65507EF11}" dt="2024-08-10T00:40:53.440" v="21262" actId="14100"/>
          <ac:spMkLst>
            <pc:docMk/>
            <pc:sldMk cId="1144341775" sldId="493"/>
            <ac:spMk id="42" creationId="{946C4E2E-C244-D31F-18BF-90A984151FDD}"/>
          </ac:spMkLst>
        </pc:spChg>
        <pc:spChg chg="mod">
          <ac:chgData name="x x" userId="34dc666ff48bf61e" providerId="LiveId" clId="{BB4DCCDB-9973-4B11-B106-00D65507EF11}" dt="2024-08-10T00:40:53.440" v="21262" actId="14100"/>
          <ac:spMkLst>
            <pc:docMk/>
            <pc:sldMk cId="1144341775" sldId="493"/>
            <ac:spMk id="43" creationId="{2733E478-58DC-D376-4FBD-ADC57DDDE3AB}"/>
          </ac:spMkLst>
        </pc:spChg>
        <pc:spChg chg="mod">
          <ac:chgData name="x x" userId="34dc666ff48bf61e" providerId="LiveId" clId="{BB4DCCDB-9973-4B11-B106-00D65507EF11}" dt="2024-08-10T00:40:53.440" v="21262" actId="14100"/>
          <ac:spMkLst>
            <pc:docMk/>
            <pc:sldMk cId="1144341775" sldId="493"/>
            <ac:spMk id="44" creationId="{D22DCA83-CD0A-4719-0BB5-CD3789FA8199}"/>
          </ac:spMkLst>
        </pc:spChg>
        <pc:spChg chg="mod">
          <ac:chgData name="x x" userId="34dc666ff48bf61e" providerId="LiveId" clId="{BB4DCCDB-9973-4B11-B106-00D65507EF11}" dt="2024-08-10T00:40:53.440" v="21262" actId="14100"/>
          <ac:spMkLst>
            <pc:docMk/>
            <pc:sldMk cId="1144341775" sldId="493"/>
            <ac:spMk id="49" creationId="{7B7BE6F4-D4FB-15F5-1F4F-45B7DE712A06}"/>
          </ac:spMkLst>
        </pc:spChg>
        <pc:spChg chg="mod">
          <ac:chgData name="x x" userId="34dc666ff48bf61e" providerId="LiveId" clId="{BB4DCCDB-9973-4B11-B106-00D65507EF11}" dt="2024-08-10T00:40:53.440" v="21262" actId="14100"/>
          <ac:spMkLst>
            <pc:docMk/>
            <pc:sldMk cId="1144341775" sldId="493"/>
            <ac:spMk id="50" creationId="{041FC301-3AA1-2942-2A37-0F402C32478B}"/>
          </ac:spMkLst>
        </pc:spChg>
        <pc:spChg chg="mod">
          <ac:chgData name="x x" userId="34dc666ff48bf61e" providerId="LiveId" clId="{BB4DCCDB-9973-4B11-B106-00D65507EF11}" dt="2024-08-13T22:51:02.105" v="31827" actId="20577"/>
          <ac:spMkLst>
            <pc:docMk/>
            <pc:sldMk cId="1144341775" sldId="493"/>
            <ac:spMk id="51" creationId="{F602DCF3-843C-1CF9-D6C7-78DDD941AA65}"/>
          </ac:spMkLst>
        </pc:spChg>
        <pc:spChg chg="mod">
          <ac:chgData name="x x" userId="34dc666ff48bf61e" providerId="LiveId" clId="{BB4DCCDB-9973-4B11-B106-00D65507EF11}" dt="2024-08-10T00:40:53.440" v="21262" actId="14100"/>
          <ac:spMkLst>
            <pc:docMk/>
            <pc:sldMk cId="1144341775" sldId="493"/>
            <ac:spMk id="54" creationId="{F1806F72-67BF-CEE8-E3B8-9F9B54AED73A}"/>
          </ac:spMkLst>
        </pc:spChg>
        <pc:spChg chg="mod">
          <ac:chgData name="x x" userId="34dc666ff48bf61e" providerId="LiveId" clId="{BB4DCCDB-9973-4B11-B106-00D65507EF11}" dt="2024-08-10T01:03:23.367" v="21428" actId="14100"/>
          <ac:spMkLst>
            <pc:docMk/>
            <pc:sldMk cId="1144341775" sldId="493"/>
            <ac:spMk id="84" creationId="{00000000-0000-0000-0000-000000000000}"/>
          </ac:spMkLst>
        </pc:spChg>
        <pc:spChg chg="mod">
          <ac:chgData name="x x" userId="34dc666ff48bf61e" providerId="LiveId" clId="{BB4DCCDB-9973-4B11-B106-00D65507EF11}" dt="2024-08-10T00:40:53.440" v="21262" actId="14100"/>
          <ac:spMkLst>
            <pc:docMk/>
            <pc:sldMk cId="1144341775" sldId="493"/>
            <ac:spMk id="145" creationId="{00000000-0000-0000-0000-000000000000}"/>
          </ac:spMkLst>
        </pc:spChg>
        <pc:spChg chg="mod">
          <ac:chgData name="x x" userId="34dc666ff48bf61e" providerId="LiveId" clId="{BB4DCCDB-9973-4B11-B106-00D65507EF11}" dt="2024-08-10T01:03:28.846" v="21429" actId="14100"/>
          <ac:spMkLst>
            <pc:docMk/>
            <pc:sldMk cId="1144341775" sldId="493"/>
            <ac:spMk id="161" creationId="{00000000-0000-0000-0000-000000000000}"/>
          </ac:spMkLst>
        </pc:spChg>
        <pc:spChg chg="del mod">
          <ac:chgData name="x x" userId="34dc666ff48bf61e" providerId="LiveId" clId="{BB4DCCDB-9973-4B11-B106-00D65507EF11}" dt="2024-08-10T00:44:37.864" v="21277" actId="478"/>
          <ac:spMkLst>
            <pc:docMk/>
            <pc:sldMk cId="1144341775" sldId="493"/>
            <ac:spMk id="412" creationId="{00000000-0000-0000-0000-000000000000}"/>
          </ac:spMkLst>
        </pc:spChg>
        <pc:spChg chg="del mod">
          <ac:chgData name="x x" userId="34dc666ff48bf61e" providerId="LiveId" clId="{BB4DCCDB-9973-4B11-B106-00D65507EF11}" dt="2024-08-10T00:44:45.389" v="21279" actId="478"/>
          <ac:spMkLst>
            <pc:docMk/>
            <pc:sldMk cId="1144341775" sldId="493"/>
            <ac:spMk id="593" creationId="{00000000-0000-0000-0000-000000000000}"/>
          </ac:spMkLst>
        </pc:spChg>
        <pc:grpChg chg="mod">
          <ac:chgData name="x x" userId="34dc666ff48bf61e" providerId="LiveId" clId="{BB4DCCDB-9973-4B11-B106-00D65507EF11}" dt="2024-08-10T00:40:53.440" v="21262" actId="14100"/>
          <ac:grpSpMkLst>
            <pc:docMk/>
            <pc:sldMk cId="1144341775" sldId="493"/>
            <ac:grpSpMk id="13" creationId="{00000000-0000-0000-0000-000000000000}"/>
          </ac:grpSpMkLst>
        </pc:grpChg>
      </pc:sldChg>
      <pc:sldChg chg="addSp delSp modSp add mod delAnim modAnim">
        <pc:chgData name="x x" userId="34dc666ff48bf61e" providerId="LiveId" clId="{BB4DCCDB-9973-4B11-B106-00D65507EF11}" dt="2024-08-13T22:46:42.416" v="31818"/>
        <pc:sldMkLst>
          <pc:docMk/>
          <pc:sldMk cId="3714905866" sldId="494"/>
        </pc:sldMkLst>
        <pc:spChg chg="add mod">
          <ac:chgData name="x x" userId="34dc666ff48bf61e" providerId="LiveId" clId="{BB4DCCDB-9973-4B11-B106-00D65507EF11}" dt="2024-08-10T00:54:11.259" v="21331"/>
          <ac:spMkLst>
            <pc:docMk/>
            <pc:sldMk cId="3714905866" sldId="494"/>
            <ac:spMk id="3" creationId="{3F4C5024-CA0D-CFE5-B84E-F37D971016B4}"/>
          </ac:spMkLst>
        </pc:spChg>
        <pc:spChg chg="add mod">
          <ac:chgData name="x x" userId="34dc666ff48bf61e" providerId="LiveId" clId="{BB4DCCDB-9973-4B11-B106-00D65507EF11}" dt="2024-08-10T00:54:11.259" v="21331"/>
          <ac:spMkLst>
            <pc:docMk/>
            <pc:sldMk cId="3714905866" sldId="494"/>
            <ac:spMk id="4" creationId="{57E8124C-5623-3746-85F5-B1B461158DC2}"/>
          </ac:spMkLst>
        </pc:spChg>
        <pc:spChg chg="add mod">
          <ac:chgData name="x x" userId="34dc666ff48bf61e" providerId="LiveId" clId="{BB4DCCDB-9973-4B11-B106-00D65507EF11}" dt="2024-08-10T01:04:41.745" v="21435"/>
          <ac:spMkLst>
            <pc:docMk/>
            <pc:sldMk cId="3714905866" sldId="494"/>
            <ac:spMk id="7" creationId="{1DE342C8-0405-50ED-F7D1-CC04C25BFBBB}"/>
          </ac:spMkLst>
        </pc:spChg>
        <pc:spChg chg="add mod">
          <ac:chgData name="x x" userId="34dc666ff48bf61e" providerId="LiveId" clId="{BB4DCCDB-9973-4B11-B106-00D65507EF11}" dt="2024-08-10T01:35:03.296" v="21579"/>
          <ac:spMkLst>
            <pc:docMk/>
            <pc:sldMk cId="3714905866" sldId="494"/>
            <ac:spMk id="8" creationId="{576F9F5A-D3BD-24F0-3CB5-0D7C9FC35FA4}"/>
          </ac:spMkLst>
        </pc:spChg>
        <pc:spChg chg="add mod">
          <ac:chgData name="x x" userId="34dc666ff48bf61e" providerId="LiveId" clId="{BB4DCCDB-9973-4B11-B106-00D65507EF11}" dt="2024-08-10T01:37:55.021" v="21581"/>
          <ac:spMkLst>
            <pc:docMk/>
            <pc:sldMk cId="3714905866" sldId="494"/>
            <ac:spMk id="8" creationId="{8BE42FC9-3517-C1FA-2E73-15F2ACDA2E7B}"/>
          </ac:spMkLst>
        </pc:spChg>
        <pc:spChg chg="del mod topLvl">
          <ac:chgData name="x x" userId="34dc666ff48bf61e" providerId="LiveId" clId="{BB4DCCDB-9973-4B11-B106-00D65507EF11}" dt="2024-08-10T01:04:24.585" v="21434" actId="478"/>
          <ac:spMkLst>
            <pc:docMk/>
            <pc:sldMk cId="3714905866" sldId="494"/>
            <ac:spMk id="11" creationId="{00000000-0000-0000-0000-000000000000}"/>
          </ac:spMkLst>
        </pc:spChg>
        <pc:spChg chg="mod">
          <ac:chgData name="x x" userId="34dc666ff48bf61e" providerId="LiveId" clId="{BB4DCCDB-9973-4B11-B106-00D65507EF11}" dt="2024-08-10T00:54:56.335" v="21340" actId="20577"/>
          <ac:spMkLst>
            <pc:docMk/>
            <pc:sldMk cId="3714905866" sldId="494"/>
            <ac:spMk id="44" creationId="{D22DCA83-CD0A-4719-0BB5-CD3789FA8199}"/>
          </ac:spMkLst>
        </pc:spChg>
        <pc:spChg chg="mod">
          <ac:chgData name="x x" userId="34dc666ff48bf61e" providerId="LiveId" clId="{BB4DCCDB-9973-4B11-B106-00D65507EF11}" dt="2024-08-10T00:55:31.356" v="21342" actId="14100"/>
          <ac:spMkLst>
            <pc:docMk/>
            <pc:sldMk cId="3714905866" sldId="494"/>
            <ac:spMk id="84" creationId="{00000000-0000-0000-0000-000000000000}"/>
          </ac:spMkLst>
        </pc:spChg>
        <pc:spChg chg="topLvl">
          <ac:chgData name="x x" userId="34dc666ff48bf61e" providerId="LiveId" clId="{BB4DCCDB-9973-4B11-B106-00D65507EF11}" dt="2024-08-10T01:04:24.585" v="21434" actId="478"/>
          <ac:spMkLst>
            <pc:docMk/>
            <pc:sldMk cId="3714905866" sldId="494"/>
            <ac:spMk id="104" creationId="{00000000-0000-0000-0000-000000000000}"/>
          </ac:spMkLst>
        </pc:spChg>
        <pc:spChg chg="mod">
          <ac:chgData name="x x" userId="34dc666ff48bf61e" providerId="LiveId" clId="{BB4DCCDB-9973-4B11-B106-00D65507EF11}" dt="2024-08-10T00:55:36.266" v="21343" actId="14100"/>
          <ac:spMkLst>
            <pc:docMk/>
            <pc:sldMk cId="3714905866" sldId="494"/>
            <ac:spMk id="161" creationId="{00000000-0000-0000-0000-000000000000}"/>
          </ac:spMkLst>
        </pc:spChg>
        <pc:spChg chg="mod">
          <ac:chgData name="x x" userId="34dc666ff48bf61e" providerId="LiveId" clId="{BB4DCCDB-9973-4B11-B106-00D65507EF11}" dt="2024-08-10T00:58:18.514" v="21399" actId="1076"/>
          <ac:spMkLst>
            <pc:docMk/>
            <pc:sldMk cId="3714905866" sldId="494"/>
            <ac:spMk id="163" creationId="{00000000-0000-0000-0000-000000000000}"/>
          </ac:spMkLst>
        </pc:spChg>
        <pc:spChg chg="del mod">
          <ac:chgData name="x x" userId="34dc666ff48bf61e" providerId="LiveId" clId="{BB4DCCDB-9973-4B11-B106-00D65507EF11}" dt="2024-08-10T01:37:53.195" v="21580" actId="478"/>
          <ac:spMkLst>
            <pc:docMk/>
            <pc:sldMk cId="3714905866" sldId="494"/>
            <ac:spMk id="165" creationId="{00000000-0000-0000-0000-000000000000}"/>
          </ac:spMkLst>
        </pc:spChg>
        <pc:spChg chg="del mod">
          <ac:chgData name="x x" userId="34dc666ff48bf61e" providerId="LiveId" clId="{BB4DCCDB-9973-4B11-B106-00D65507EF11}" dt="2024-08-10T00:53:52.219" v="21328" actId="478"/>
          <ac:spMkLst>
            <pc:docMk/>
            <pc:sldMk cId="3714905866" sldId="494"/>
            <ac:spMk id="412" creationId="{00000000-0000-0000-0000-000000000000}"/>
          </ac:spMkLst>
        </pc:spChg>
        <pc:spChg chg="del mod">
          <ac:chgData name="x x" userId="34dc666ff48bf61e" providerId="LiveId" clId="{BB4DCCDB-9973-4B11-B106-00D65507EF11}" dt="2024-08-10T00:53:56.994" v="21330" actId="478"/>
          <ac:spMkLst>
            <pc:docMk/>
            <pc:sldMk cId="3714905866" sldId="494"/>
            <ac:spMk id="593" creationId="{00000000-0000-0000-0000-000000000000}"/>
          </ac:spMkLst>
        </pc:spChg>
        <pc:spChg chg="mod">
          <ac:chgData name="x x" userId="34dc666ff48bf61e" providerId="LiveId" clId="{BB4DCCDB-9973-4B11-B106-00D65507EF11}" dt="2024-08-10T00:56:41.775" v="21369" actId="20577"/>
          <ac:spMkLst>
            <pc:docMk/>
            <pc:sldMk cId="3714905866" sldId="494"/>
            <ac:spMk id="599" creationId="{00000000-0000-0000-0000-000000000000}"/>
          </ac:spMkLst>
        </pc:spChg>
        <pc:spChg chg="mod">
          <ac:chgData name="x x" userId="34dc666ff48bf61e" providerId="LiveId" clId="{BB4DCCDB-9973-4B11-B106-00D65507EF11}" dt="2024-08-10T00:56:52.022" v="21385" actId="20577"/>
          <ac:spMkLst>
            <pc:docMk/>
            <pc:sldMk cId="3714905866" sldId="494"/>
            <ac:spMk id="603" creationId="{00000000-0000-0000-0000-000000000000}"/>
          </ac:spMkLst>
        </pc:spChg>
        <pc:spChg chg="mod">
          <ac:chgData name="x x" userId="34dc666ff48bf61e" providerId="LiveId" clId="{BB4DCCDB-9973-4B11-B106-00D65507EF11}" dt="2024-08-10T01:06:42.078" v="21446" actId="20577"/>
          <ac:spMkLst>
            <pc:docMk/>
            <pc:sldMk cId="3714905866" sldId="494"/>
            <ac:spMk id="609" creationId="{00000000-0000-0000-0000-000000000000}"/>
          </ac:spMkLst>
        </pc:spChg>
        <pc:grpChg chg="del">
          <ac:chgData name="x x" userId="34dc666ff48bf61e" providerId="LiveId" clId="{BB4DCCDB-9973-4B11-B106-00D65507EF11}" dt="2024-08-10T01:04:24.585" v="21434" actId="478"/>
          <ac:grpSpMkLst>
            <pc:docMk/>
            <pc:sldMk cId="3714905866" sldId="494"/>
            <ac:grpSpMk id="13" creationId="{00000000-0000-0000-0000-000000000000}"/>
          </ac:grpSpMkLst>
        </pc:grpChg>
      </pc:sldChg>
      <pc:sldChg chg="addSp delSp modSp add mod modAnim">
        <pc:chgData name="x x" userId="34dc666ff48bf61e" providerId="LiveId" clId="{BB4DCCDB-9973-4B11-B106-00D65507EF11}" dt="2024-08-13T22:46:23.252" v="31817"/>
        <pc:sldMkLst>
          <pc:docMk/>
          <pc:sldMk cId="272749096" sldId="501"/>
        </pc:sldMkLst>
        <pc:spChg chg="add mod">
          <ac:chgData name="x x" userId="34dc666ff48bf61e" providerId="LiveId" clId="{BB4DCCDB-9973-4B11-B106-00D65507EF11}" dt="2024-08-10T01:00:26.988" v="21420"/>
          <ac:spMkLst>
            <pc:docMk/>
            <pc:sldMk cId="272749096" sldId="501"/>
            <ac:spMk id="2" creationId="{529BE118-A756-14BD-D75E-31702BFBB195}"/>
          </ac:spMkLst>
        </pc:spChg>
        <pc:spChg chg="add mod">
          <ac:chgData name="x x" userId="34dc666ff48bf61e" providerId="LiveId" clId="{BB4DCCDB-9973-4B11-B106-00D65507EF11}" dt="2024-08-10T01:00:26.988" v="21420"/>
          <ac:spMkLst>
            <pc:docMk/>
            <pc:sldMk cId="272749096" sldId="501"/>
            <ac:spMk id="3" creationId="{75B437B7-C1D6-25C5-47A8-575275AFF223}"/>
          </ac:spMkLst>
        </pc:spChg>
        <pc:spChg chg="add mod">
          <ac:chgData name="x x" userId="34dc666ff48bf61e" providerId="LiveId" clId="{BB4DCCDB-9973-4B11-B106-00D65507EF11}" dt="2024-08-10T01:13:04.373" v="21518"/>
          <ac:spMkLst>
            <pc:docMk/>
            <pc:sldMk cId="272749096" sldId="501"/>
            <ac:spMk id="9" creationId="{0CAD1E29-1CB6-DEAE-E643-049AC45B0987}"/>
          </ac:spMkLst>
        </pc:spChg>
        <pc:spChg chg="add del">
          <ac:chgData name="x x" userId="34dc666ff48bf61e" providerId="LiveId" clId="{BB4DCCDB-9973-4B11-B106-00D65507EF11}" dt="2024-08-10T01:00:54.160" v="21423" actId="22"/>
          <ac:spMkLst>
            <pc:docMk/>
            <pc:sldMk cId="272749096" sldId="501"/>
            <ac:spMk id="10" creationId="{0A18302C-D180-453C-1AC4-433F839159CD}"/>
          </ac:spMkLst>
        </pc:spChg>
        <pc:spChg chg="del mod topLvl">
          <ac:chgData name="x x" userId="34dc666ff48bf61e" providerId="LiveId" clId="{BB4DCCDB-9973-4B11-B106-00D65507EF11}" dt="2024-08-10T01:01:21.122" v="21426" actId="478"/>
          <ac:spMkLst>
            <pc:docMk/>
            <pc:sldMk cId="272749096" sldId="501"/>
            <ac:spMk id="11" creationId="{00000000-0000-0000-0000-000000000000}"/>
          </ac:spMkLst>
        </pc:spChg>
        <pc:spChg chg="add mod">
          <ac:chgData name="x x" userId="34dc666ff48bf61e" providerId="LiveId" clId="{BB4DCCDB-9973-4B11-B106-00D65507EF11}" dt="2024-08-10T01:01:05.456" v="21424"/>
          <ac:spMkLst>
            <pc:docMk/>
            <pc:sldMk cId="272749096" sldId="501"/>
            <ac:spMk id="14" creationId="{D010FF10-4211-6BF7-A047-947986038CC1}"/>
          </ac:spMkLst>
        </pc:spChg>
        <pc:spChg chg="add del mod">
          <ac:chgData name="x x" userId="34dc666ff48bf61e" providerId="LiveId" clId="{BB4DCCDB-9973-4B11-B106-00D65507EF11}" dt="2024-08-10T01:13:02.906" v="21517" actId="478"/>
          <ac:spMkLst>
            <pc:docMk/>
            <pc:sldMk cId="272749096" sldId="501"/>
            <ac:spMk id="15" creationId="{F1FE8D66-C602-6AF6-2594-C3C650367236}"/>
          </ac:spMkLst>
        </pc:spChg>
        <pc:spChg chg="mod">
          <ac:chgData name="x x" userId="34dc666ff48bf61e" providerId="LiveId" clId="{BB4DCCDB-9973-4B11-B106-00D65507EF11}" dt="2024-08-10T01:07:56.558" v="21447" actId="14100"/>
          <ac:spMkLst>
            <pc:docMk/>
            <pc:sldMk cId="272749096" sldId="501"/>
            <ac:spMk id="84" creationId="{00000000-0000-0000-0000-000000000000}"/>
          </ac:spMkLst>
        </pc:spChg>
        <pc:spChg chg="topLvl">
          <ac:chgData name="x x" userId="34dc666ff48bf61e" providerId="LiveId" clId="{BB4DCCDB-9973-4B11-B106-00D65507EF11}" dt="2024-08-10T01:01:21.122" v="21426" actId="478"/>
          <ac:spMkLst>
            <pc:docMk/>
            <pc:sldMk cId="272749096" sldId="501"/>
            <ac:spMk id="104" creationId="{00000000-0000-0000-0000-000000000000}"/>
          </ac:spMkLst>
        </pc:spChg>
        <pc:spChg chg="mod">
          <ac:chgData name="x x" userId="34dc666ff48bf61e" providerId="LiveId" clId="{BB4DCCDB-9973-4B11-B106-00D65507EF11}" dt="2024-08-10T01:08:01.439" v="21448" actId="14100"/>
          <ac:spMkLst>
            <pc:docMk/>
            <pc:sldMk cId="272749096" sldId="501"/>
            <ac:spMk id="161" creationId="{00000000-0000-0000-0000-000000000000}"/>
          </ac:spMkLst>
        </pc:spChg>
        <pc:spChg chg="del">
          <ac:chgData name="x x" userId="34dc666ff48bf61e" providerId="LiveId" clId="{BB4DCCDB-9973-4B11-B106-00D65507EF11}" dt="2024-08-10T01:00:36.788" v="21421" actId="478"/>
          <ac:spMkLst>
            <pc:docMk/>
            <pc:sldMk cId="272749096" sldId="501"/>
            <ac:spMk id="163" creationId="{00000000-0000-0000-0000-000000000000}"/>
          </ac:spMkLst>
        </pc:spChg>
        <pc:spChg chg="mod">
          <ac:chgData name="x x" userId="34dc666ff48bf61e" providerId="LiveId" clId="{BB4DCCDB-9973-4B11-B106-00D65507EF11}" dt="2024-08-10T01:08:22.201" v="21458" actId="14100"/>
          <ac:spMkLst>
            <pc:docMk/>
            <pc:sldMk cId="272749096" sldId="501"/>
            <ac:spMk id="165" creationId="{00000000-0000-0000-0000-000000000000}"/>
          </ac:spMkLst>
        </pc:spChg>
        <pc:spChg chg="del">
          <ac:chgData name="x x" userId="34dc666ff48bf61e" providerId="LiveId" clId="{BB4DCCDB-9973-4B11-B106-00D65507EF11}" dt="2024-08-10T01:00:13.587" v="21418" actId="478"/>
          <ac:spMkLst>
            <pc:docMk/>
            <pc:sldMk cId="272749096" sldId="501"/>
            <ac:spMk id="412" creationId="{00000000-0000-0000-0000-000000000000}"/>
          </ac:spMkLst>
        </pc:spChg>
        <pc:spChg chg="del">
          <ac:chgData name="x x" userId="34dc666ff48bf61e" providerId="LiveId" clId="{BB4DCCDB-9973-4B11-B106-00D65507EF11}" dt="2024-08-10T01:00:15.401" v="21419" actId="478"/>
          <ac:spMkLst>
            <pc:docMk/>
            <pc:sldMk cId="272749096" sldId="501"/>
            <ac:spMk id="593" creationId="{00000000-0000-0000-0000-000000000000}"/>
          </ac:spMkLst>
        </pc:spChg>
        <pc:spChg chg="mod">
          <ac:chgData name="x x" userId="34dc666ff48bf61e" providerId="LiveId" clId="{BB4DCCDB-9973-4B11-B106-00D65507EF11}" dt="2024-08-10T00:59:56.770" v="21408" actId="20577"/>
          <ac:spMkLst>
            <pc:docMk/>
            <pc:sldMk cId="272749096" sldId="501"/>
            <ac:spMk id="599" creationId="{00000000-0000-0000-0000-000000000000}"/>
          </ac:spMkLst>
        </pc:spChg>
        <pc:spChg chg="mod">
          <ac:chgData name="x x" userId="34dc666ff48bf61e" providerId="LiveId" clId="{BB4DCCDB-9973-4B11-B106-00D65507EF11}" dt="2024-08-10T01:00:04.194" v="21417" actId="20577"/>
          <ac:spMkLst>
            <pc:docMk/>
            <pc:sldMk cId="272749096" sldId="501"/>
            <ac:spMk id="603" creationId="{00000000-0000-0000-0000-000000000000}"/>
          </ac:spMkLst>
        </pc:spChg>
        <pc:spChg chg="mod">
          <ac:chgData name="x x" userId="34dc666ff48bf61e" providerId="LiveId" clId="{BB4DCCDB-9973-4B11-B106-00D65507EF11}" dt="2024-08-10T01:08:43.924" v="21467" actId="20577"/>
          <ac:spMkLst>
            <pc:docMk/>
            <pc:sldMk cId="272749096" sldId="501"/>
            <ac:spMk id="609" creationId="{00000000-0000-0000-0000-000000000000}"/>
          </ac:spMkLst>
        </pc:spChg>
        <pc:grpChg chg="del">
          <ac:chgData name="x x" userId="34dc666ff48bf61e" providerId="LiveId" clId="{BB4DCCDB-9973-4B11-B106-00D65507EF11}" dt="2024-08-10T01:01:21.122" v="21426" actId="478"/>
          <ac:grpSpMkLst>
            <pc:docMk/>
            <pc:sldMk cId="272749096" sldId="501"/>
            <ac:grpSpMk id="13" creationId="{00000000-0000-0000-0000-000000000000}"/>
          </ac:grpSpMkLst>
        </pc:grpChg>
      </pc:sldChg>
      <pc:sldChg chg="addSp delSp modSp add mod modAnim">
        <pc:chgData name="x x" userId="34dc666ff48bf61e" providerId="LiveId" clId="{BB4DCCDB-9973-4B11-B106-00D65507EF11}" dt="2024-08-13T22:07:21.421" v="31335" actId="20577"/>
        <pc:sldMkLst>
          <pc:docMk/>
          <pc:sldMk cId="1005089734" sldId="504"/>
        </pc:sldMkLst>
        <pc:spChg chg="mod ord">
          <ac:chgData name="x x" userId="34dc666ff48bf61e" providerId="LiveId" clId="{BB4DCCDB-9973-4B11-B106-00D65507EF11}" dt="2024-08-10T01:42:56.206" v="21621" actId="166"/>
          <ac:spMkLst>
            <pc:docMk/>
            <pc:sldMk cId="1005089734" sldId="504"/>
            <ac:spMk id="3" creationId="{00000000-0000-0000-0000-000000000000}"/>
          </ac:spMkLst>
        </pc:spChg>
        <pc:spChg chg="mod">
          <ac:chgData name="x x" userId="34dc666ff48bf61e" providerId="LiveId" clId="{BB4DCCDB-9973-4B11-B106-00D65507EF11}" dt="2024-08-10T01:11:31.842" v="21487" actId="1076"/>
          <ac:spMkLst>
            <pc:docMk/>
            <pc:sldMk cId="1005089734" sldId="504"/>
            <ac:spMk id="7" creationId="{00000000-0000-0000-0000-000000000000}"/>
          </ac:spMkLst>
        </pc:spChg>
        <pc:spChg chg="del">
          <ac:chgData name="x x" userId="34dc666ff48bf61e" providerId="LiveId" clId="{BB4DCCDB-9973-4B11-B106-00D65507EF11}" dt="2024-08-10T01:13:17.119" v="21519" actId="478"/>
          <ac:spMkLst>
            <pc:docMk/>
            <pc:sldMk cId="1005089734" sldId="504"/>
            <ac:spMk id="11" creationId="{00000000-0000-0000-0000-000000000000}"/>
          </ac:spMkLst>
        </pc:spChg>
        <pc:spChg chg="add mod">
          <ac:chgData name="x x" userId="34dc666ff48bf61e" providerId="LiveId" clId="{BB4DCCDB-9973-4B11-B106-00D65507EF11}" dt="2024-08-10T01:13:19.228" v="21520"/>
          <ac:spMkLst>
            <pc:docMk/>
            <pc:sldMk cId="1005089734" sldId="504"/>
            <ac:spMk id="13" creationId="{8DF1C463-1AEF-3195-D37E-A03281034146}"/>
          </ac:spMkLst>
        </pc:spChg>
        <pc:spChg chg="add mod">
          <ac:chgData name="x x" userId="34dc666ff48bf61e" providerId="LiveId" clId="{BB4DCCDB-9973-4B11-B106-00D65507EF11}" dt="2024-08-10T01:22:54.398" v="21559"/>
          <ac:spMkLst>
            <pc:docMk/>
            <pc:sldMk cId="1005089734" sldId="504"/>
            <ac:spMk id="14" creationId="{8F155B2D-E12D-5F3A-C75E-75ABAC89D5E7}"/>
          </ac:spMkLst>
        </pc:spChg>
        <pc:spChg chg="add mod">
          <ac:chgData name="x x" userId="34dc666ff48bf61e" providerId="LiveId" clId="{BB4DCCDB-9973-4B11-B106-00D65507EF11}" dt="2024-08-10T01:22:54.398" v="21559"/>
          <ac:spMkLst>
            <pc:docMk/>
            <pc:sldMk cId="1005089734" sldId="504"/>
            <ac:spMk id="25" creationId="{6E3E8975-5937-57C4-EA2D-904583F2133C}"/>
          </ac:spMkLst>
        </pc:spChg>
        <pc:spChg chg="mod">
          <ac:chgData name="x x" userId="34dc666ff48bf61e" providerId="LiveId" clId="{BB4DCCDB-9973-4B11-B106-00D65507EF11}" dt="2024-08-10T01:17:07.201" v="21524" actId="14100"/>
          <ac:spMkLst>
            <pc:docMk/>
            <pc:sldMk cId="1005089734" sldId="504"/>
            <ac:spMk id="84" creationId="{00000000-0000-0000-0000-000000000000}"/>
          </ac:spMkLst>
        </pc:spChg>
        <pc:spChg chg="mod">
          <ac:chgData name="x x" userId="34dc666ff48bf61e" providerId="LiveId" clId="{BB4DCCDB-9973-4B11-B106-00D65507EF11}" dt="2024-08-10T01:11:23.749" v="21486" actId="20577"/>
          <ac:spMkLst>
            <pc:docMk/>
            <pc:sldMk cId="1005089734" sldId="504"/>
            <ac:spMk id="96" creationId="{00000000-0000-0000-0000-000000000000}"/>
          </ac:spMkLst>
        </pc:spChg>
        <pc:spChg chg="mod">
          <ac:chgData name="x x" userId="34dc666ff48bf61e" providerId="LiveId" clId="{BB4DCCDB-9973-4B11-B106-00D65507EF11}" dt="2024-08-10T01:17:14.148" v="21525" actId="14100"/>
          <ac:spMkLst>
            <pc:docMk/>
            <pc:sldMk cId="1005089734" sldId="504"/>
            <ac:spMk id="161" creationId="{00000000-0000-0000-0000-000000000000}"/>
          </ac:spMkLst>
        </pc:spChg>
        <pc:spChg chg="mod">
          <ac:chgData name="x x" userId="34dc666ff48bf61e" providerId="LiveId" clId="{BB4DCCDB-9973-4B11-B106-00D65507EF11}" dt="2024-08-10T01:41:54.060" v="21619" actId="1076"/>
          <ac:spMkLst>
            <pc:docMk/>
            <pc:sldMk cId="1005089734" sldId="504"/>
            <ac:spMk id="168" creationId="{00000000-0000-0000-0000-000000000000}"/>
          </ac:spMkLst>
        </pc:spChg>
        <pc:spChg chg="mod">
          <ac:chgData name="x x" userId="34dc666ff48bf61e" providerId="LiveId" clId="{BB4DCCDB-9973-4B11-B106-00D65507EF11}" dt="2024-08-10T01:19:46.005" v="21553" actId="1076"/>
          <ac:spMkLst>
            <pc:docMk/>
            <pc:sldMk cId="1005089734" sldId="504"/>
            <ac:spMk id="339" creationId="{00000000-0000-0000-0000-000000000000}"/>
          </ac:spMkLst>
        </pc:spChg>
        <pc:spChg chg="mod ord">
          <ac:chgData name="x x" userId="34dc666ff48bf61e" providerId="LiveId" clId="{BB4DCCDB-9973-4B11-B106-00D65507EF11}" dt="2024-08-10T01:12:05.117" v="21515" actId="166"/>
          <ac:spMkLst>
            <pc:docMk/>
            <pc:sldMk cId="1005089734" sldId="504"/>
            <ac:spMk id="353" creationId="{00000000-0000-0000-0000-000000000000}"/>
          </ac:spMkLst>
        </pc:spChg>
        <pc:spChg chg="mod ord">
          <ac:chgData name="x x" userId="34dc666ff48bf61e" providerId="LiveId" clId="{BB4DCCDB-9973-4B11-B106-00D65507EF11}" dt="2024-08-10T01:43:11.436" v="21622" actId="1076"/>
          <ac:spMkLst>
            <pc:docMk/>
            <pc:sldMk cId="1005089734" sldId="504"/>
            <ac:spMk id="404" creationId="{00000000-0000-0000-0000-000000000000}"/>
          </ac:spMkLst>
        </pc:spChg>
        <pc:spChg chg="del">
          <ac:chgData name="x x" userId="34dc666ff48bf61e" providerId="LiveId" clId="{BB4DCCDB-9973-4B11-B106-00D65507EF11}" dt="2024-08-10T01:22:38.837" v="21558" actId="478"/>
          <ac:spMkLst>
            <pc:docMk/>
            <pc:sldMk cId="1005089734" sldId="504"/>
            <ac:spMk id="412" creationId="{00000000-0000-0000-0000-000000000000}"/>
          </ac:spMkLst>
        </pc:spChg>
        <pc:spChg chg="mod">
          <ac:chgData name="x x" userId="34dc666ff48bf61e" providerId="LiveId" clId="{BB4DCCDB-9973-4B11-B106-00D65507EF11}" dt="2024-08-13T22:07:21.421" v="31335" actId="20577"/>
          <ac:spMkLst>
            <pc:docMk/>
            <pc:sldMk cId="1005089734" sldId="504"/>
            <ac:spMk id="584" creationId="{00000000-0000-0000-0000-000000000000}"/>
          </ac:spMkLst>
        </pc:spChg>
        <pc:spChg chg="del">
          <ac:chgData name="x x" userId="34dc666ff48bf61e" providerId="LiveId" clId="{BB4DCCDB-9973-4B11-B106-00D65507EF11}" dt="2024-08-10T01:22:38.837" v="21558" actId="478"/>
          <ac:spMkLst>
            <pc:docMk/>
            <pc:sldMk cId="1005089734" sldId="504"/>
            <ac:spMk id="593" creationId="{00000000-0000-0000-0000-000000000000}"/>
          </ac:spMkLst>
        </pc:spChg>
        <pc:picChg chg="mod">
          <ac:chgData name="x x" userId="34dc666ff48bf61e" providerId="LiveId" clId="{BB4DCCDB-9973-4B11-B106-00D65507EF11}" dt="2024-08-10T01:19:56.313" v="21554" actId="14100"/>
          <ac:picMkLst>
            <pc:docMk/>
            <pc:sldMk cId="1005089734" sldId="504"/>
            <ac:picMk id="338" creationId="{00000000-0000-0000-0000-000000000000}"/>
          </ac:picMkLst>
        </pc:picChg>
      </pc:sldChg>
      <pc:sldChg chg="addSp delSp modSp add mod modAnim">
        <pc:chgData name="x x" userId="34dc666ff48bf61e" providerId="LiveId" clId="{BB4DCCDB-9973-4B11-B106-00D65507EF11}" dt="2024-08-13T22:46:01.646" v="31816"/>
        <pc:sldMkLst>
          <pc:docMk/>
          <pc:sldMk cId="1984058417" sldId="605"/>
        </pc:sldMkLst>
        <pc:spChg chg="del">
          <ac:chgData name="x x" userId="34dc666ff48bf61e" providerId="LiveId" clId="{BB4DCCDB-9973-4B11-B106-00D65507EF11}" dt="2024-08-10T01:13:29.299" v="21521" actId="478"/>
          <ac:spMkLst>
            <pc:docMk/>
            <pc:sldMk cId="1984058417" sldId="605"/>
            <ac:spMk id="11" creationId="{00000000-0000-0000-0000-000000000000}"/>
          </ac:spMkLst>
        </pc:spChg>
        <pc:spChg chg="add mod">
          <ac:chgData name="x x" userId="34dc666ff48bf61e" providerId="LiveId" clId="{BB4DCCDB-9973-4B11-B106-00D65507EF11}" dt="2024-08-10T01:13:31.069" v="21522"/>
          <ac:spMkLst>
            <pc:docMk/>
            <pc:sldMk cId="1984058417" sldId="605"/>
            <ac:spMk id="41" creationId="{25123DA7-67A8-1DD9-5A04-D4CF78A70DD9}"/>
          </ac:spMkLst>
        </pc:spChg>
        <pc:spChg chg="mod">
          <ac:chgData name="x x" userId="34dc666ff48bf61e" providerId="LiveId" clId="{BB4DCCDB-9973-4B11-B106-00D65507EF11}" dt="2024-08-13T22:08:39.854" v="31347" actId="14100"/>
          <ac:spMkLst>
            <pc:docMk/>
            <pc:sldMk cId="1984058417" sldId="605"/>
            <ac:spMk id="84" creationId="{00000000-0000-0000-0000-000000000000}"/>
          </ac:spMkLst>
        </pc:spChg>
        <pc:spChg chg="mod">
          <ac:chgData name="x x" userId="34dc666ff48bf61e" providerId="LiveId" clId="{BB4DCCDB-9973-4B11-B106-00D65507EF11}" dt="2024-08-13T22:08:34.029" v="31346" actId="14100"/>
          <ac:spMkLst>
            <pc:docMk/>
            <pc:sldMk cId="1984058417" sldId="605"/>
            <ac:spMk id="161" creationId="{00000000-0000-0000-0000-000000000000}"/>
          </ac:spMkLst>
        </pc:spChg>
        <pc:spChg chg="mod">
          <ac:chgData name="x x" userId="34dc666ff48bf61e" providerId="LiveId" clId="{BB4DCCDB-9973-4B11-B106-00D65507EF11}" dt="2024-08-10T01:41:39.735" v="21618" actId="1076"/>
          <ac:spMkLst>
            <pc:docMk/>
            <pc:sldMk cId="1984058417" sldId="605"/>
            <ac:spMk id="168" creationId="{00000000-0000-0000-0000-000000000000}"/>
          </ac:spMkLst>
        </pc:spChg>
        <pc:spChg chg="mod">
          <ac:chgData name="x x" userId="34dc666ff48bf61e" providerId="LiveId" clId="{BB4DCCDB-9973-4B11-B106-00D65507EF11}" dt="2024-08-13T22:07:35.606" v="31345" actId="20577"/>
          <ac:spMkLst>
            <pc:docMk/>
            <pc:sldMk cId="1984058417" sldId="605"/>
            <ac:spMk id="584" creationId="{00000000-0000-0000-0000-000000000000}"/>
          </ac:spMkLst>
        </pc:spChg>
        <pc:spChg chg="mod">
          <ac:chgData name="x x" userId="34dc666ff48bf61e" providerId="LiveId" clId="{BB4DCCDB-9973-4B11-B106-00D65507EF11}" dt="2024-08-10T01:40:51.266" v="21595" actId="20577"/>
          <ac:spMkLst>
            <pc:docMk/>
            <pc:sldMk cId="1984058417" sldId="605"/>
            <ac:spMk id="599" creationId="{00000000-0000-0000-0000-000000000000}"/>
          </ac:spMkLst>
        </pc:spChg>
        <pc:spChg chg="mod">
          <ac:chgData name="x x" userId="34dc666ff48bf61e" providerId="LiveId" clId="{BB4DCCDB-9973-4B11-B106-00D65507EF11}" dt="2024-08-10T01:41:00.288" v="21606" actId="20577"/>
          <ac:spMkLst>
            <pc:docMk/>
            <pc:sldMk cId="1984058417" sldId="605"/>
            <ac:spMk id="603" creationId="{00000000-0000-0000-0000-000000000000}"/>
          </ac:spMkLst>
        </pc:spChg>
        <pc:spChg chg="mod">
          <ac:chgData name="x x" userId="34dc666ff48bf61e" providerId="LiveId" clId="{BB4DCCDB-9973-4B11-B106-00D65507EF11}" dt="2024-08-10T01:41:10.514" v="21615" actId="20577"/>
          <ac:spMkLst>
            <pc:docMk/>
            <pc:sldMk cId="1984058417" sldId="605"/>
            <ac:spMk id="609" creationId="{00000000-0000-0000-0000-000000000000}"/>
          </ac:spMkLst>
        </pc:spChg>
      </pc:sldChg>
      <pc:sldChg chg="addSp modSp add del mod modAnim">
        <pc:chgData name="x x" userId="34dc666ff48bf61e" providerId="LiveId" clId="{BB4DCCDB-9973-4B11-B106-00D65507EF11}" dt="2024-08-13T21:44:16.822" v="30535" actId="47"/>
        <pc:sldMkLst>
          <pc:docMk/>
          <pc:sldMk cId="2479694162" sldId="606"/>
        </pc:sldMkLst>
        <pc:spChg chg="mod">
          <ac:chgData name="x x" userId="34dc666ff48bf61e" providerId="LiveId" clId="{BB4DCCDB-9973-4B11-B106-00D65507EF11}" dt="2024-08-13T21:12:27.210" v="30393" actId="14100"/>
          <ac:spMkLst>
            <pc:docMk/>
            <pc:sldMk cId="2479694162" sldId="606"/>
            <ac:spMk id="2" creationId="{CC81A747-7879-D603-A19A-020F46763331}"/>
          </ac:spMkLst>
        </pc:spChg>
        <pc:spChg chg="add mod">
          <ac:chgData name="x x" userId="34dc666ff48bf61e" providerId="LiveId" clId="{BB4DCCDB-9973-4B11-B106-00D65507EF11}" dt="2024-08-13T21:12:50.163" v="30399" actId="1076"/>
          <ac:spMkLst>
            <pc:docMk/>
            <pc:sldMk cId="2479694162" sldId="606"/>
            <ac:spMk id="4" creationId="{6FD03B45-7EF3-D7CB-8B0D-8DC35F8A817C}"/>
          </ac:spMkLst>
        </pc:spChg>
        <pc:spChg chg="mod">
          <ac:chgData name="x x" userId="34dc666ff48bf61e" providerId="LiveId" clId="{BB4DCCDB-9973-4B11-B106-00D65507EF11}" dt="2024-08-13T21:12:36.830" v="30395" actId="14100"/>
          <ac:spMkLst>
            <pc:docMk/>
            <pc:sldMk cId="2479694162" sldId="606"/>
            <ac:spMk id="5" creationId="{8705D490-8B24-6CA8-F60E-6C899EC01075}"/>
          </ac:spMkLst>
        </pc:spChg>
        <pc:picChg chg="add mod">
          <ac:chgData name="x x" userId="34dc666ff48bf61e" providerId="LiveId" clId="{BB4DCCDB-9973-4B11-B106-00D65507EF11}" dt="2024-08-13T21:12:46.764" v="30398" actId="1076"/>
          <ac:picMkLst>
            <pc:docMk/>
            <pc:sldMk cId="2479694162" sldId="606"/>
            <ac:picMk id="3" creationId="{22BC8D10-5325-07F5-616D-32ADCC2F3AF8}"/>
          </ac:picMkLst>
        </pc:picChg>
        <pc:picChg chg="add mod">
          <ac:chgData name="x x" userId="34dc666ff48bf61e" providerId="LiveId" clId="{BB4DCCDB-9973-4B11-B106-00D65507EF11}" dt="2024-08-13T21:12:55.356" v="30400" actId="1076"/>
          <ac:picMkLst>
            <pc:docMk/>
            <pc:sldMk cId="2479694162" sldId="606"/>
            <ac:picMk id="6" creationId="{A017ABC6-F42A-C372-B08E-E251E62B077E}"/>
          </ac:picMkLst>
        </pc:picChg>
      </pc:sldChg>
      <pc:sldChg chg="addSp modSp add del mod modAnim">
        <pc:chgData name="x x" userId="34dc666ff48bf61e" providerId="LiveId" clId="{BB4DCCDB-9973-4B11-B106-00D65507EF11}" dt="2024-08-13T21:44:02.504" v="30534" actId="47"/>
        <pc:sldMkLst>
          <pc:docMk/>
          <pc:sldMk cId="1807703153" sldId="607"/>
        </pc:sldMkLst>
        <pc:spChg chg="mod">
          <ac:chgData name="x x" userId="34dc666ff48bf61e" providerId="LiveId" clId="{BB4DCCDB-9973-4B11-B106-00D65507EF11}" dt="2024-08-10T04:49:49.468" v="24278" actId="1076"/>
          <ac:spMkLst>
            <pc:docMk/>
            <pc:sldMk cId="1807703153" sldId="607"/>
            <ac:spMk id="2" creationId="{CC81A747-7879-D603-A19A-020F46763331}"/>
          </ac:spMkLst>
        </pc:spChg>
        <pc:spChg chg="add">
          <ac:chgData name="x x" userId="34dc666ff48bf61e" providerId="LiveId" clId="{BB4DCCDB-9973-4B11-B106-00D65507EF11}" dt="2024-08-10T04:58:26.354" v="24298"/>
          <ac:spMkLst>
            <pc:docMk/>
            <pc:sldMk cId="1807703153" sldId="607"/>
            <ac:spMk id="3" creationId="{776E4B67-6A4A-2EC7-E76C-915B07AB0EDD}"/>
          </ac:spMkLst>
        </pc:spChg>
        <pc:spChg chg="mod">
          <ac:chgData name="x x" userId="34dc666ff48bf61e" providerId="LiveId" clId="{BB4DCCDB-9973-4B11-B106-00D65507EF11}" dt="2024-08-10T04:58:56.261" v="24301" actId="14100"/>
          <ac:spMkLst>
            <pc:docMk/>
            <pc:sldMk cId="1807703153" sldId="607"/>
            <ac:spMk id="5" creationId="{8705D490-8B24-6CA8-F60E-6C899EC01075}"/>
          </ac:spMkLst>
        </pc:spChg>
        <pc:picChg chg="add mod">
          <ac:chgData name="x x" userId="34dc666ff48bf61e" providerId="LiveId" clId="{BB4DCCDB-9973-4B11-B106-00D65507EF11}" dt="2024-08-10T04:59:19.796" v="24305" actId="14100"/>
          <ac:picMkLst>
            <pc:docMk/>
            <pc:sldMk cId="1807703153" sldId="607"/>
            <ac:picMk id="9218" creationId="{ABE473B7-0459-2412-C977-F30B6B3029A1}"/>
          </ac:picMkLst>
        </pc:picChg>
        <pc:picChg chg="add mod">
          <ac:chgData name="x x" userId="34dc666ff48bf61e" providerId="LiveId" clId="{BB4DCCDB-9973-4B11-B106-00D65507EF11}" dt="2024-08-10T05:00:38.537" v="24321" actId="1076"/>
          <ac:picMkLst>
            <pc:docMk/>
            <pc:sldMk cId="1807703153" sldId="607"/>
            <ac:picMk id="9220" creationId="{F425D511-28F4-6095-25BB-494137AD2615}"/>
          </ac:picMkLst>
        </pc:picChg>
        <pc:picChg chg="add mod">
          <ac:chgData name="x x" userId="34dc666ff48bf61e" providerId="LiveId" clId="{BB4DCCDB-9973-4B11-B106-00D65507EF11}" dt="2024-08-10T05:03:42.777" v="24336" actId="1076"/>
          <ac:picMkLst>
            <pc:docMk/>
            <pc:sldMk cId="1807703153" sldId="607"/>
            <ac:picMk id="9222" creationId="{C2500507-D583-80F3-44EC-99F0800BF9F1}"/>
          </ac:picMkLst>
        </pc:picChg>
        <pc:picChg chg="add mod">
          <ac:chgData name="x x" userId="34dc666ff48bf61e" providerId="LiveId" clId="{BB4DCCDB-9973-4B11-B106-00D65507EF11}" dt="2024-08-10T05:04:49.753" v="24343" actId="1076"/>
          <ac:picMkLst>
            <pc:docMk/>
            <pc:sldMk cId="1807703153" sldId="607"/>
            <ac:picMk id="9224" creationId="{F934D379-5CF3-C5C7-20E5-C613DC09DE57}"/>
          </ac:picMkLst>
        </pc:picChg>
        <pc:picChg chg="add">
          <ac:chgData name="x x" userId="34dc666ff48bf61e" providerId="LiveId" clId="{BB4DCCDB-9973-4B11-B106-00D65507EF11}" dt="2024-08-10T04:58:26.354" v="24298"/>
          <ac:picMkLst>
            <pc:docMk/>
            <pc:sldMk cId="1807703153" sldId="607"/>
            <ac:picMk id="9226" creationId="{E75575F5-B63D-688C-6B97-5ED2CADA965A}"/>
          </ac:picMkLst>
        </pc:picChg>
        <pc:picChg chg="add">
          <ac:chgData name="x x" userId="34dc666ff48bf61e" providerId="LiveId" clId="{BB4DCCDB-9973-4B11-B106-00D65507EF11}" dt="2024-08-10T04:58:26.354" v="24298"/>
          <ac:picMkLst>
            <pc:docMk/>
            <pc:sldMk cId="1807703153" sldId="607"/>
            <ac:picMk id="9228" creationId="{1C543836-35A9-4267-7192-39997CE02D31}"/>
          </ac:picMkLst>
        </pc:picChg>
        <pc:picChg chg="add">
          <ac:chgData name="x x" userId="34dc666ff48bf61e" providerId="LiveId" clId="{BB4DCCDB-9973-4B11-B106-00D65507EF11}" dt="2024-08-10T04:58:26.354" v="24298"/>
          <ac:picMkLst>
            <pc:docMk/>
            <pc:sldMk cId="1807703153" sldId="607"/>
            <ac:picMk id="9229" creationId="{405F6387-1968-0F33-77F5-8712AF404041}"/>
          </ac:picMkLst>
        </pc:picChg>
        <pc:picChg chg="add">
          <ac:chgData name="x x" userId="34dc666ff48bf61e" providerId="LiveId" clId="{BB4DCCDB-9973-4B11-B106-00D65507EF11}" dt="2024-08-10T04:58:26.354" v="24298"/>
          <ac:picMkLst>
            <pc:docMk/>
            <pc:sldMk cId="1807703153" sldId="607"/>
            <ac:picMk id="9230" creationId="{2BBCBB89-76A5-5622-774A-E7BD1F17EAA5}"/>
          </ac:picMkLst>
        </pc:picChg>
        <pc:picChg chg="add">
          <ac:chgData name="x x" userId="34dc666ff48bf61e" providerId="LiveId" clId="{BB4DCCDB-9973-4B11-B106-00D65507EF11}" dt="2024-08-10T04:58:26.354" v="24298"/>
          <ac:picMkLst>
            <pc:docMk/>
            <pc:sldMk cId="1807703153" sldId="607"/>
            <ac:picMk id="9231" creationId="{2DABDD06-FE3A-D2F6-8DA9-1F3F836FAC9D}"/>
          </ac:picMkLst>
        </pc:picChg>
        <pc:picChg chg="add">
          <ac:chgData name="x x" userId="34dc666ff48bf61e" providerId="LiveId" clId="{BB4DCCDB-9973-4B11-B106-00D65507EF11}" dt="2024-08-10T04:58:26.354" v="24298"/>
          <ac:picMkLst>
            <pc:docMk/>
            <pc:sldMk cId="1807703153" sldId="607"/>
            <ac:picMk id="9232" creationId="{FC665256-9957-1093-6977-D3DD8E2D3BC5}"/>
          </ac:picMkLst>
        </pc:picChg>
        <pc:picChg chg="add mod">
          <ac:chgData name="x x" userId="34dc666ff48bf61e" providerId="LiveId" clId="{BB4DCCDB-9973-4B11-B106-00D65507EF11}" dt="2024-08-10T05:00:17.893" v="24319" actId="170"/>
          <ac:picMkLst>
            <pc:docMk/>
            <pc:sldMk cId="1807703153" sldId="607"/>
            <ac:picMk id="9234" creationId="{0C050BBE-F7C2-B43F-7997-4328EB469FDA}"/>
          </ac:picMkLst>
        </pc:picChg>
        <pc:picChg chg="add mod">
          <ac:chgData name="x x" userId="34dc666ff48bf61e" providerId="LiveId" clId="{BB4DCCDB-9973-4B11-B106-00D65507EF11}" dt="2024-08-10T05:04:33.858" v="24341" actId="171"/>
          <ac:picMkLst>
            <pc:docMk/>
            <pc:sldMk cId="1807703153" sldId="607"/>
            <ac:picMk id="9236" creationId="{D1ED0F5D-C867-BEA6-2DF3-15291014B672}"/>
          </ac:picMkLst>
        </pc:picChg>
      </pc:sldChg>
      <pc:sldChg chg="delSp modSp add modAnim">
        <pc:chgData name="x x" userId="34dc666ff48bf61e" providerId="LiveId" clId="{BB4DCCDB-9973-4B11-B106-00D65507EF11}" dt="2024-08-10T03:54:49.259" v="22238"/>
        <pc:sldMkLst>
          <pc:docMk/>
          <pc:sldMk cId="1164154037" sldId="608"/>
        </pc:sldMkLst>
        <pc:spChg chg="mod">
          <ac:chgData name="x x" userId="34dc666ff48bf61e" providerId="LiveId" clId="{BB4DCCDB-9973-4B11-B106-00D65507EF11}" dt="2024-08-10T03:45:05.799" v="22185" actId="6549"/>
          <ac:spMkLst>
            <pc:docMk/>
            <pc:sldMk cId="1164154037" sldId="608"/>
            <ac:spMk id="2" creationId="{CC81A747-7879-D603-A19A-020F46763331}"/>
          </ac:spMkLst>
        </pc:spChg>
        <pc:picChg chg="del">
          <ac:chgData name="x x" userId="34dc666ff48bf61e" providerId="LiveId" clId="{BB4DCCDB-9973-4B11-B106-00D65507EF11}" dt="2024-08-10T03:38:02.730" v="22143" actId="478"/>
          <ac:picMkLst>
            <pc:docMk/>
            <pc:sldMk cId="1164154037" sldId="608"/>
            <ac:picMk id="7170" creationId="{9228C142-89B2-28AC-3FDD-9DC25E5768BD}"/>
          </ac:picMkLst>
        </pc:picChg>
        <pc:picChg chg="del">
          <ac:chgData name="x x" userId="34dc666ff48bf61e" providerId="LiveId" clId="{BB4DCCDB-9973-4B11-B106-00D65507EF11}" dt="2024-08-10T03:38:01.321" v="22142" actId="478"/>
          <ac:picMkLst>
            <pc:docMk/>
            <pc:sldMk cId="1164154037" sldId="608"/>
            <ac:picMk id="7172" creationId="{AB8634A6-6812-0BE2-97DF-8FE62D512685}"/>
          </ac:picMkLst>
        </pc:picChg>
        <pc:picChg chg="del mod">
          <ac:chgData name="x x" userId="34dc666ff48bf61e" providerId="LiveId" clId="{BB4DCCDB-9973-4B11-B106-00D65507EF11}" dt="2024-08-10T03:45:10.473" v="22186" actId="478"/>
          <ac:picMkLst>
            <pc:docMk/>
            <pc:sldMk cId="1164154037" sldId="608"/>
            <ac:picMk id="7174" creationId="{7676FF50-1DD9-4BC0-CA12-387BE1E20EBE}"/>
          </ac:picMkLst>
        </pc:picChg>
        <pc:picChg chg="del">
          <ac:chgData name="x x" userId="34dc666ff48bf61e" providerId="LiveId" clId="{BB4DCCDB-9973-4B11-B106-00D65507EF11}" dt="2024-08-10T03:45:25.710" v="22188" actId="478"/>
          <ac:picMkLst>
            <pc:docMk/>
            <pc:sldMk cId="1164154037" sldId="608"/>
            <ac:picMk id="7176" creationId="{D8817AD5-A031-110A-2CF9-5691824FDCA0}"/>
          </ac:picMkLst>
        </pc:picChg>
        <pc:picChg chg="mod">
          <ac:chgData name="x x" userId="34dc666ff48bf61e" providerId="LiveId" clId="{BB4DCCDB-9973-4B11-B106-00D65507EF11}" dt="2024-08-10T03:47:54.700" v="22203" actId="14100"/>
          <ac:picMkLst>
            <pc:docMk/>
            <pc:sldMk cId="1164154037" sldId="608"/>
            <ac:picMk id="7178" creationId="{5A16ABCE-2DE8-C2E2-ED62-074A5E34B8C6}"/>
          </ac:picMkLst>
        </pc:picChg>
        <pc:picChg chg="mod">
          <ac:chgData name="x x" userId="34dc666ff48bf61e" providerId="LiveId" clId="{BB4DCCDB-9973-4B11-B106-00D65507EF11}" dt="2024-08-10T03:47:47.556" v="22202" actId="1076"/>
          <ac:picMkLst>
            <pc:docMk/>
            <pc:sldMk cId="1164154037" sldId="608"/>
            <ac:picMk id="7180" creationId="{D7C515C0-7D57-CE82-B4F1-55CA6EAFA5AA}"/>
          </ac:picMkLst>
        </pc:picChg>
        <pc:picChg chg="del">
          <ac:chgData name="x x" userId="34dc666ff48bf61e" providerId="LiveId" clId="{BB4DCCDB-9973-4B11-B106-00D65507EF11}" dt="2024-08-10T03:45:22.679" v="22187" actId="478"/>
          <ac:picMkLst>
            <pc:docMk/>
            <pc:sldMk cId="1164154037" sldId="608"/>
            <ac:picMk id="7182" creationId="{8B61BACA-50A1-1DB5-498B-FB688F694D19}"/>
          </ac:picMkLst>
        </pc:picChg>
        <pc:picChg chg="del">
          <ac:chgData name="x x" userId="34dc666ff48bf61e" providerId="LiveId" clId="{BB4DCCDB-9973-4B11-B106-00D65507EF11}" dt="2024-08-10T03:47:14.871" v="22198" actId="478"/>
          <ac:picMkLst>
            <pc:docMk/>
            <pc:sldMk cId="1164154037" sldId="608"/>
            <ac:picMk id="7184" creationId="{C4DB2816-0952-4F09-1CFE-781EC9B53504}"/>
          </ac:picMkLst>
        </pc:picChg>
      </pc:sldChg>
      <pc:sldChg chg="delSp modSp add modAnim">
        <pc:chgData name="x x" userId="34dc666ff48bf61e" providerId="LiveId" clId="{BB4DCCDB-9973-4B11-B106-00D65507EF11}" dt="2024-08-10T03:52:48.182" v="22234"/>
        <pc:sldMkLst>
          <pc:docMk/>
          <pc:sldMk cId="164714440" sldId="609"/>
        </pc:sldMkLst>
        <pc:spChg chg="mod">
          <ac:chgData name="x x" userId="34dc666ff48bf61e" providerId="LiveId" clId="{BB4DCCDB-9973-4B11-B106-00D65507EF11}" dt="2024-08-10T03:36:45.820" v="22134" actId="20577"/>
          <ac:spMkLst>
            <pc:docMk/>
            <pc:sldMk cId="164714440" sldId="609"/>
            <ac:spMk id="2" creationId="{CC81A747-7879-D603-A19A-020F46763331}"/>
          </ac:spMkLst>
        </pc:spChg>
        <pc:picChg chg="del">
          <ac:chgData name="x x" userId="34dc666ff48bf61e" providerId="LiveId" clId="{BB4DCCDB-9973-4B11-B106-00D65507EF11}" dt="2024-08-10T03:36:00.573" v="22130" actId="478"/>
          <ac:picMkLst>
            <pc:docMk/>
            <pc:sldMk cId="164714440" sldId="609"/>
            <ac:picMk id="7170" creationId="{9228C142-89B2-28AC-3FDD-9DC25E5768BD}"/>
          </ac:picMkLst>
        </pc:picChg>
        <pc:picChg chg="mod">
          <ac:chgData name="x x" userId="34dc666ff48bf61e" providerId="LiveId" clId="{BB4DCCDB-9973-4B11-B106-00D65507EF11}" dt="2024-08-10T03:36:13.601" v="22131" actId="1076"/>
          <ac:picMkLst>
            <pc:docMk/>
            <pc:sldMk cId="164714440" sldId="609"/>
            <ac:picMk id="7172" creationId="{AB8634A6-6812-0BE2-97DF-8FE62D512685}"/>
          </ac:picMkLst>
        </pc:picChg>
      </pc:sldChg>
      <pc:sldChg chg="addSp delSp modSp add modAnim">
        <pc:chgData name="x x" userId="34dc666ff48bf61e" providerId="LiveId" clId="{BB4DCCDB-9973-4B11-B106-00D65507EF11}" dt="2024-08-10T03:53:09.155" v="22235"/>
        <pc:sldMkLst>
          <pc:docMk/>
          <pc:sldMk cId="880014387" sldId="610"/>
        </pc:sldMkLst>
        <pc:spChg chg="mod">
          <ac:chgData name="x x" userId="34dc666ff48bf61e" providerId="LiveId" clId="{BB4DCCDB-9973-4B11-B106-00D65507EF11}" dt="2024-08-10T03:37:29.027" v="22139" actId="20577"/>
          <ac:spMkLst>
            <pc:docMk/>
            <pc:sldMk cId="880014387" sldId="610"/>
            <ac:spMk id="2" creationId="{CC81A747-7879-D603-A19A-020F46763331}"/>
          </ac:spMkLst>
        </pc:spChg>
        <pc:picChg chg="add mod">
          <ac:chgData name="x x" userId="34dc666ff48bf61e" providerId="LiveId" clId="{BB4DCCDB-9973-4B11-B106-00D65507EF11}" dt="2024-08-10T03:38:32.588" v="22146" actId="1076"/>
          <ac:picMkLst>
            <pc:docMk/>
            <pc:sldMk cId="880014387" sldId="610"/>
            <ac:picMk id="3" creationId="{CD48C368-557E-10AE-87ED-4161287DD867}"/>
          </ac:picMkLst>
        </pc:picChg>
        <pc:picChg chg="del">
          <ac:chgData name="x x" userId="34dc666ff48bf61e" providerId="LiveId" clId="{BB4DCCDB-9973-4B11-B106-00D65507EF11}" dt="2024-08-10T03:37:19.162" v="22138" actId="478"/>
          <ac:picMkLst>
            <pc:docMk/>
            <pc:sldMk cId="880014387" sldId="610"/>
            <ac:picMk id="7170" creationId="{9228C142-89B2-28AC-3FDD-9DC25E5768BD}"/>
          </ac:picMkLst>
        </pc:picChg>
        <pc:picChg chg="del">
          <ac:chgData name="x x" userId="34dc666ff48bf61e" providerId="LiveId" clId="{BB4DCCDB-9973-4B11-B106-00D65507EF11}" dt="2024-08-10T03:37:18.035" v="22137" actId="478"/>
          <ac:picMkLst>
            <pc:docMk/>
            <pc:sldMk cId="880014387" sldId="610"/>
            <ac:picMk id="7172" creationId="{AB8634A6-6812-0BE2-97DF-8FE62D512685}"/>
          </ac:picMkLst>
        </pc:picChg>
      </pc:sldChg>
      <pc:sldChg chg="addSp delSp modSp add modAnim">
        <pc:chgData name="x x" userId="34dc666ff48bf61e" providerId="LiveId" clId="{BB4DCCDB-9973-4B11-B106-00D65507EF11}" dt="2024-08-10T03:54:14.233" v="22236"/>
        <pc:sldMkLst>
          <pc:docMk/>
          <pc:sldMk cId="1227128365" sldId="611"/>
        </pc:sldMkLst>
        <pc:spChg chg="mod">
          <ac:chgData name="x x" userId="34dc666ff48bf61e" providerId="LiveId" clId="{BB4DCCDB-9973-4B11-B106-00D65507EF11}" dt="2024-08-10T03:39:04.119" v="22150" actId="20577"/>
          <ac:spMkLst>
            <pc:docMk/>
            <pc:sldMk cId="1227128365" sldId="611"/>
            <ac:spMk id="2" creationId="{CC81A747-7879-D603-A19A-020F46763331}"/>
          </ac:spMkLst>
        </pc:spChg>
        <pc:picChg chg="add mod">
          <ac:chgData name="x x" userId="34dc666ff48bf61e" providerId="LiveId" clId="{BB4DCCDB-9973-4B11-B106-00D65507EF11}" dt="2024-08-10T03:39:46.643" v="22156" actId="1076"/>
          <ac:picMkLst>
            <pc:docMk/>
            <pc:sldMk cId="1227128365" sldId="611"/>
            <ac:picMk id="3" creationId="{D0E72655-F27B-0DCB-37A7-063E82CDEAAD}"/>
          </ac:picMkLst>
        </pc:picChg>
        <pc:picChg chg="del">
          <ac:chgData name="x x" userId="34dc666ff48bf61e" providerId="LiveId" clId="{BB4DCCDB-9973-4B11-B106-00D65507EF11}" dt="2024-08-10T03:38:40.665" v="22148" actId="478"/>
          <ac:picMkLst>
            <pc:docMk/>
            <pc:sldMk cId="1227128365" sldId="611"/>
            <ac:picMk id="7170" creationId="{9228C142-89B2-28AC-3FDD-9DC25E5768BD}"/>
          </ac:picMkLst>
        </pc:picChg>
        <pc:picChg chg="del">
          <ac:chgData name="x x" userId="34dc666ff48bf61e" providerId="LiveId" clId="{BB4DCCDB-9973-4B11-B106-00D65507EF11}" dt="2024-08-10T03:38:39.464" v="22147" actId="478"/>
          <ac:picMkLst>
            <pc:docMk/>
            <pc:sldMk cId="1227128365" sldId="611"/>
            <ac:picMk id="7172" creationId="{AB8634A6-6812-0BE2-97DF-8FE62D512685}"/>
          </ac:picMkLst>
        </pc:picChg>
      </pc:sldChg>
      <pc:sldChg chg="addSp delSp modSp add mod modAnim">
        <pc:chgData name="x x" userId="34dc666ff48bf61e" providerId="LiveId" clId="{BB4DCCDB-9973-4B11-B106-00D65507EF11}" dt="2024-08-13T20:59:24.894" v="30308" actId="1076"/>
        <pc:sldMkLst>
          <pc:docMk/>
          <pc:sldMk cId="1418873481" sldId="612"/>
        </pc:sldMkLst>
        <pc:spChg chg="mod">
          <ac:chgData name="x x" userId="34dc666ff48bf61e" providerId="LiveId" clId="{BB4DCCDB-9973-4B11-B106-00D65507EF11}" dt="2024-08-10T03:43:49.845" v="22178" actId="20577"/>
          <ac:spMkLst>
            <pc:docMk/>
            <pc:sldMk cId="1418873481" sldId="612"/>
            <ac:spMk id="2" creationId="{CC81A747-7879-D603-A19A-020F46763331}"/>
          </ac:spMkLst>
        </pc:spChg>
        <pc:spChg chg="add mod">
          <ac:chgData name="x x" userId="34dc666ff48bf61e" providerId="LiveId" clId="{BB4DCCDB-9973-4B11-B106-00D65507EF11}" dt="2024-08-13T20:59:24.894" v="30308" actId="1076"/>
          <ac:spMkLst>
            <pc:docMk/>
            <pc:sldMk cId="1418873481" sldId="612"/>
            <ac:spMk id="3" creationId="{C065102C-D1BC-1474-45C9-89E7B9C4123E}"/>
          </ac:spMkLst>
        </pc:spChg>
        <pc:picChg chg="del">
          <ac:chgData name="x x" userId="34dc666ff48bf61e" providerId="LiveId" clId="{BB4DCCDB-9973-4B11-B106-00D65507EF11}" dt="2024-08-10T03:40:00.723" v="22160" actId="478"/>
          <ac:picMkLst>
            <pc:docMk/>
            <pc:sldMk cId="1418873481" sldId="612"/>
            <ac:picMk id="7170" creationId="{9228C142-89B2-28AC-3FDD-9DC25E5768BD}"/>
          </ac:picMkLst>
        </pc:picChg>
        <pc:picChg chg="del">
          <ac:chgData name="x x" userId="34dc666ff48bf61e" providerId="LiveId" clId="{BB4DCCDB-9973-4B11-B106-00D65507EF11}" dt="2024-08-10T03:39:59.318" v="22159" actId="478"/>
          <ac:picMkLst>
            <pc:docMk/>
            <pc:sldMk cId="1418873481" sldId="612"/>
            <ac:picMk id="7172" creationId="{AB8634A6-6812-0BE2-97DF-8FE62D512685}"/>
          </ac:picMkLst>
        </pc:picChg>
        <pc:picChg chg="add mod">
          <ac:chgData name="x x" userId="34dc666ff48bf61e" providerId="LiveId" clId="{BB4DCCDB-9973-4B11-B106-00D65507EF11}" dt="2024-08-13T20:59:20.214" v="30307" actId="1076"/>
          <ac:picMkLst>
            <pc:docMk/>
            <pc:sldMk cId="1418873481" sldId="612"/>
            <ac:picMk id="8194" creationId="{94611416-6FD8-F1DF-F88E-4D1B6FB5EE7E}"/>
          </ac:picMkLst>
        </pc:picChg>
      </pc:sldChg>
      <pc:sldChg chg="delSp modSp add del modAnim">
        <pc:chgData name="x x" userId="34dc666ff48bf61e" providerId="LiveId" clId="{BB4DCCDB-9973-4B11-B106-00D65507EF11}" dt="2024-08-10T03:44:36.785" v="22183" actId="47"/>
        <pc:sldMkLst>
          <pc:docMk/>
          <pc:sldMk cId="3208016343" sldId="613"/>
        </pc:sldMkLst>
        <pc:spChg chg="mod">
          <ac:chgData name="x x" userId="34dc666ff48bf61e" providerId="LiveId" clId="{BB4DCCDB-9973-4B11-B106-00D65507EF11}" dt="2024-08-10T03:40:58.439" v="22168" actId="20577"/>
          <ac:spMkLst>
            <pc:docMk/>
            <pc:sldMk cId="3208016343" sldId="613"/>
            <ac:spMk id="2" creationId="{CC81A747-7879-D603-A19A-020F46763331}"/>
          </ac:spMkLst>
        </pc:spChg>
        <pc:picChg chg="del">
          <ac:chgData name="x x" userId="34dc666ff48bf61e" providerId="LiveId" clId="{BB4DCCDB-9973-4B11-B106-00D65507EF11}" dt="2024-08-10T03:40:48.452" v="22166" actId="478"/>
          <ac:picMkLst>
            <pc:docMk/>
            <pc:sldMk cId="3208016343" sldId="613"/>
            <ac:picMk id="7170" creationId="{9228C142-89B2-28AC-3FDD-9DC25E5768BD}"/>
          </ac:picMkLst>
        </pc:picChg>
        <pc:picChg chg="del">
          <ac:chgData name="x x" userId="34dc666ff48bf61e" providerId="LiveId" clId="{BB4DCCDB-9973-4B11-B106-00D65507EF11}" dt="2024-08-10T03:40:47.142" v="22165" actId="478"/>
          <ac:picMkLst>
            <pc:docMk/>
            <pc:sldMk cId="3208016343" sldId="613"/>
            <ac:picMk id="7172" creationId="{AB8634A6-6812-0BE2-97DF-8FE62D512685}"/>
          </ac:picMkLst>
        </pc:picChg>
      </pc:sldChg>
      <pc:sldChg chg="add del">
        <pc:chgData name="x x" userId="34dc666ff48bf61e" providerId="LiveId" clId="{BB4DCCDB-9973-4B11-B106-00D65507EF11}" dt="2024-08-10T03:51:26.084" v="22233" actId="47"/>
        <pc:sldMkLst>
          <pc:docMk/>
          <pc:sldMk cId="2910474743" sldId="614"/>
        </pc:sldMkLst>
      </pc:sldChg>
      <pc:sldChg chg="new del">
        <pc:chgData name="x x" userId="34dc666ff48bf61e" providerId="LiveId" clId="{BB4DCCDB-9973-4B11-B106-00D65507EF11}" dt="2024-08-10T03:35:27.870" v="22128" actId="47"/>
        <pc:sldMkLst>
          <pc:docMk/>
          <pc:sldMk cId="57502231" sldId="615"/>
        </pc:sldMkLst>
      </pc:sldChg>
      <pc:sldChg chg="add del">
        <pc:chgData name="x x" userId="34dc666ff48bf61e" providerId="LiveId" clId="{BB4DCCDB-9973-4B11-B106-00D65507EF11}" dt="2024-08-10T03:51:20.188" v="22232" actId="47"/>
        <pc:sldMkLst>
          <pc:docMk/>
          <pc:sldMk cId="592576570" sldId="616"/>
        </pc:sldMkLst>
      </pc:sldChg>
      <pc:sldChg chg="add del">
        <pc:chgData name="x x" userId="34dc666ff48bf61e" providerId="LiveId" clId="{BB4DCCDB-9973-4B11-B106-00D65507EF11}" dt="2024-08-10T03:51:17.362" v="22231" actId="47"/>
        <pc:sldMkLst>
          <pc:docMk/>
          <pc:sldMk cId="3596229491" sldId="617"/>
        </pc:sldMkLst>
      </pc:sldChg>
      <pc:sldChg chg="delSp modSp add del modAnim">
        <pc:chgData name="x x" userId="34dc666ff48bf61e" providerId="LiveId" clId="{BB4DCCDB-9973-4B11-B106-00D65507EF11}" dt="2024-08-13T20:59:08.791" v="30306" actId="47"/>
        <pc:sldMkLst>
          <pc:docMk/>
          <pc:sldMk cId="2053362536" sldId="618"/>
        </pc:sldMkLst>
        <pc:picChg chg="del">
          <ac:chgData name="x x" userId="34dc666ff48bf61e" providerId="LiveId" clId="{BB4DCCDB-9973-4B11-B106-00D65507EF11}" dt="2024-08-10T03:50:06.492" v="22220" actId="478"/>
          <ac:picMkLst>
            <pc:docMk/>
            <pc:sldMk cId="2053362536" sldId="618"/>
            <ac:picMk id="7170" creationId="{9228C142-89B2-28AC-3FDD-9DC25E5768BD}"/>
          </ac:picMkLst>
        </pc:picChg>
        <pc:picChg chg="del">
          <ac:chgData name="x x" userId="34dc666ff48bf61e" providerId="LiveId" clId="{BB4DCCDB-9973-4B11-B106-00D65507EF11}" dt="2024-08-10T03:50:08.032" v="22221" actId="478"/>
          <ac:picMkLst>
            <pc:docMk/>
            <pc:sldMk cId="2053362536" sldId="618"/>
            <ac:picMk id="7172" creationId="{AB8634A6-6812-0BE2-97DF-8FE62D512685}"/>
          </ac:picMkLst>
        </pc:picChg>
        <pc:picChg chg="del">
          <ac:chgData name="x x" userId="34dc666ff48bf61e" providerId="LiveId" clId="{BB4DCCDB-9973-4B11-B106-00D65507EF11}" dt="2024-08-10T03:50:12.668" v="22224" actId="478"/>
          <ac:picMkLst>
            <pc:docMk/>
            <pc:sldMk cId="2053362536" sldId="618"/>
            <ac:picMk id="7174" creationId="{7676FF50-1DD9-4BC0-CA12-387BE1E20EBE}"/>
          </ac:picMkLst>
        </pc:picChg>
        <pc:picChg chg="del">
          <ac:chgData name="x x" userId="34dc666ff48bf61e" providerId="LiveId" clId="{BB4DCCDB-9973-4B11-B106-00D65507EF11}" dt="2024-08-10T03:50:10.426" v="22223" actId="478"/>
          <ac:picMkLst>
            <pc:docMk/>
            <pc:sldMk cId="2053362536" sldId="618"/>
            <ac:picMk id="7176" creationId="{D8817AD5-A031-110A-2CF9-5691824FDCA0}"/>
          </ac:picMkLst>
        </pc:picChg>
        <pc:picChg chg="del">
          <ac:chgData name="x x" userId="34dc666ff48bf61e" providerId="LiveId" clId="{BB4DCCDB-9973-4B11-B106-00D65507EF11}" dt="2024-08-10T03:50:09.430" v="22222" actId="478"/>
          <ac:picMkLst>
            <pc:docMk/>
            <pc:sldMk cId="2053362536" sldId="618"/>
            <ac:picMk id="7178" creationId="{5A16ABCE-2DE8-C2E2-ED62-074A5E34B8C6}"/>
          </ac:picMkLst>
        </pc:picChg>
        <pc:picChg chg="del">
          <ac:chgData name="x x" userId="34dc666ff48bf61e" providerId="LiveId" clId="{BB4DCCDB-9973-4B11-B106-00D65507EF11}" dt="2024-08-10T03:50:13.817" v="22225" actId="478"/>
          <ac:picMkLst>
            <pc:docMk/>
            <pc:sldMk cId="2053362536" sldId="618"/>
            <ac:picMk id="7180" creationId="{D7C515C0-7D57-CE82-B4F1-55CA6EAFA5AA}"/>
          </ac:picMkLst>
        </pc:picChg>
        <pc:picChg chg="del">
          <ac:chgData name="x x" userId="34dc666ff48bf61e" providerId="LiveId" clId="{BB4DCCDB-9973-4B11-B106-00D65507EF11}" dt="2024-08-10T03:50:14.933" v="22226" actId="478"/>
          <ac:picMkLst>
            <pc:docMk/>
            <pc:sldMk cId="2053362536" sldId="618"/>
            <ac:picMk id="7182" creationId="{8B61BACA-50A1-1DB5-498B-FB688F694D19}"/>
          </ac:picMkLst>
        </pc:picChg>
        <pc:picChg chg="mod">
          <ac:chgData name="x x" userId="34dc666ff48bf61e" providerId="LiveId" clId="{BB4DCCDB-9973-4B11-B106-00D65507EF11}" dt="2024-08-10T03:56:26.572" v="22243" actId="1076"/>
          <ac:picMkLst>
            <pc:docMk/>
            <pc:sldMk cId="2053362536" sldId="618"/>
            <ac:picMk id="7184" creationId="{C4DB2816-0952-4F09-1CFE-781EC9B53504}"/>
          </ac:picMkLst>
        </pc:picChg>
      </pc:sldChg>
      <pc:sldChg chg="addSp delSp modSp add mod ord modAnim">
        <pc:chgData name="x x" userId="34dc666ff48bf61e" providerId="LiveId" clId="{BB4DCCDB-9973-4B11-B106-00D65507EF11}" dt="2024-08-14T00:19:09.205" v="32695" actId="1076"/>
        <pc:sldMkLst>
          <pc:docMk/>
          <pc:sldMk cId="4187254342" sldId="619"/>
        </pc:sldMkLst>
        <pc:spChg chg="mod">
          <ac:chgData name="x x" userId="34dc666ff48bf61e" providerId="LiveId" clId="{BB4DCCDB-9973-4B11-B106-00D65507EF11}" dt="2024-08-13T22:59:20.575" v="31833" actId="1076"/>
          <ac:spMkLst>
            <pc:docMk/>
            <pc:sldMk cId="4187254342" sldId="619"/>
            <ac:spMk id="2" creationId="{CC81A747-7879-D603-A19A-020F46763331}"/>
          </ac:spMkLst>
        </pc:spChg>
        <pc:picChg chg="add mod">
          <ac:chgData name="x x" userId="34dc666ff48bf61e" providerId="LiveId" clId="{BB4DCCDB-9973-4B11-B106-00D65507EF11}" dt="2024-08-13T22:59:35.036" v="31836" actId="1076"/>
          <ac:picMkLst>
            <pc:docMk/>
            <pc:sldMk cId="4187254342" sldId="619"/>
            <ac:picMk id="3" creationId="{292201BB-2FBA-51FA-F4B7-6A6D2BBF0813}"/>
          </ac:picMkLst>
        </pc:picChg>
        <pc:picChg chg="add mod">
          <ac:chgData name="x x" userId="34dc666ff48bf61e" providerId="LiveId" clId="{BB4DCCDB-9973-4B11-B106-00D65507EF11}" dt="2024-08-14T00:19:09.205" v="32695" actId="1076"/>
          <ac:picMkLst>
            <pc:docMk/>
            <pc:sldMk cId="4187254342" sldId="619"/>
            <ac:picMk id="4" creationId="{677BD844-8E63-8B74-55DC-1EFC153D6A6A}"/>
          </ac:picMkLst>
        </pc:picChg>
        <pc:picChg chg="del">
          <ac:chgData name="x x" userId="34dc666ff48bf61e" providerId="LiveId" clId="{BB4DCCDB-9973-4B11-B106-00D65507EF11}" dt="2024-08-10T03:48:23.679" v="22208" actId="478"/>
          <ac:picMkLst>
            <pc:docMk/>
            <pc:sldMk cId="4187254342" sldId="619"/>
            <ac:picMk id="7170" creationId="{9228C142-89B2-28AC-3FDD-9DC25E5768BD}"/>
          </ac:picMkLst>
        </pc:picChg>
        <pc:picChg chg="del">
          <ac:chgData name="x x" userId="34dc666ff48bf61e" providerId="LiveId" clId="{BB4DCCDB-9973-4B11-B106-00D65507EF11}" dt="2024-08-10T03:48:22.048" v="22207" actId="478"/>
          <ac:picMkLst>
            <pc:docMk/>
            <pc:sldMk cId="4187254342" sldId="619"/>
            <ac:picMk id="7172" creationId="{AB8634A6-6812-0BE2-97DF-8FE62D512685}"/>
          </ac:picMkLst>
        </pc:picChg>
        <pc:picChg chg="del">
          <ac:chgData name="x x" userId="34dc666ff48bf61e" providerId="LiveId" clId="{BB4DCCDB-9973-4B11-B106-00D65507EF11}" dt="2024-08-10T03:48:20.811" v="22206" actId="478"/>
          <ac:picMkLst>
            <pc:docMk/>
            <pc:sldMk cId="4187254342" sldId="619"/>
            <ac:picMk id="7174" creationId="{7676FF50-1DD9-4BC0-CA12-387BE1E20EBE}"/>
          </ac:picMkLst>
        </pc:picChg>
        <pc:picChg chg="del">
          <ac:chgData name="x x" userId="34dc666ff48bf61e" providerId="LiveId" clId="{BB4DCCDB-9973-4B11-B106-00D65507EF11}" dt="2024-08-10T03:48:19.180" v="22205" actId="478"/>
          <ac:picMkLst>
            <pc:docMk/>
            <pc:sldMk cId="4187254342" sldId="619"/>
            <ac:picMk id="7176" creationId="{D8817AD5-A031-110A-2CF9-5691824FDCA0}"/>
          </ac:picMkLst>
        </pc:picChg>
        <pc:picChg chg="del">
          <ac:chgData name="x x" userId="34dc666ff48bf61e" providerId="LiveId" clId="{BB4DCCDB-9973-4B11-B106-00D65507EF11}" dt="2024-08-10T03:48:27.435" v="22210" actId="478"/>
          <ac:picMkLst>
            <pc:docMk/>
            <pc:sldMk cId="4187254342" sldId="619"/>
            <ac:picMk id="7178" creationId="{5A16ABCE-2DE8-C2E2-ED62-074A5E34B8C6}"/>
          </ac:picMkLst>
        </pc:picChg>
        <pc:picChg chg="del">
          <ac:chgData name="x x" userId="34dc666ff48bf61e" providerId="LiveId" clId="{BB4DCCDB-9973-4B11-B106-00D65507EF11}" dt="2024-08-10T03:48:25.589" v="22209" actId="478"/>
          <ac:picMkLst>
            <pc:docMk/>
            <pc:sldMk cId="4187254342" sldId="619"/>
            <ac:picMk id="7180" creationId="{D7C515C0-7D57-CE82-B4F1-55CA6EAFA5AA}"/>
          </ac:picMkLst>
        </pc:picChg>
        <pc:picChg chg="del">
          <ac:chgData name="x x" userId="34dc666ff48bf61e" providerId="LiveId" clId="{BB4DCCDB-9973-4B11-B106-00D65507EF11}" dt="2024-08-10T03:48:17.896" v="22204" actId="478"/>
          <ac:picMkLst>
            <pc:docMk/>
            <pc:sldMk cId="4187254342" sldId="619"/>
            <ac:picMk id="7182" creationId="{8B61BACA-50A1-1DB5-498B-FB688F694D19}"/>
          </ac:picMkLst>
        </pc:picChg>
        <pc:picChg chg="del">
          <ac:chgData name="x x" userId="34dc666ff48bf61e" providerId="LiveId" clId="{BB4DCCDB-9973-4B11-B106-00D65507EF11}" dt="2024-08-10T03:48:31.441" v="22211" actId="478"/>
          <ac:picMkLst>
            <pc:docMk/>
            <pc:sldMk cId="4187254342" sldId="619"/>
            <ac:picMk id="7184" creationId="{C4DB2816-0952-4F09-1CFE-781EC9B53504}"/>
          </ac:picMkLst>
        </pc:picChg>
      </pc:sldChg>
      <pc:sldChg chg="addSp modSp add del mod modAnim">
        <pc:chgData name="x x" userId="34dc666ff48bf61e" providerId="LiveId" clId="{BB4DCCDB-9973-4B11-B106-00D65507EF11}" dt="2024-08-13T21:44:23.071" v="30536" actId="47"/>
        <pc:sldMkLst>
          <pc:docMk/>
          <pc:sldMk cId="327099888" sldId="620"/>
        </pc:sldMkLst>
        <pc:spChg chg="mod">
          <ac:chgData name="x x" userId="34dc666ff48bf61e" providerId="LiveId" clId="{BB4DCCDB-9973-4B11-B106-00D65507EF11}" dt="2024-08-13T02:28:13.631" v="30167" actId="14100"/>
          <ac:spMkLst>
            <pc:docMk/>
            <pc:sldMk cId="327099888" sldId="620"/>
            <ac:spMk id="2" creationId="{CC81A747-7879-D603-A19A-020F46763331}"/>
          </ac:spMkLst>
        </pc:spChg>
        <pc:picChg chg="add mod">
          <ac:chgData name="x x" userId="34dc666ff48bf61e" providerId="LiveId" clId="{BB4DCCDB-9973-4B11-B106-00D65507EF11}" dt="2024-08-13T02:28:27.104" v="30170" actId="14100"/>
          <ac:picMkLst>
            <pc:docMk/>
            <pc:sldMk cId="327099888" sldId="620"/>
            <ac:picMk id="1026" creationId="{B5FF4683-90E9-DC80-F556-43A974F96EDC}"/>
          </ac:picMkLst>
        </pc:picChg>
        <pc:picChg chg="add mod">
          <ac:chgData name="x x" userId="34dc666ff48bf61e" providerId="LiveId" clId="{BB4DCCDB-9973-4B11-B106-00D65507EF11}" dt="2024-08-13T02:30:45.715" v="30177" actId="14100"/>
          <ac:picMkLst>
            <pc:docMk/>
            <pc:sldMk cId="327099888" sldId="620"/>
            <ac:picMk id="1028" creationId="{4FADF8A1-6CA4-D76D-B721-EC4BE4A1B421}"/>
          </ac:picMkLst>
        </pc:picChg>
      </pc:sldChg>
      <pc:sldChg chg="addSp delSp modSp add mod modAnim">
        <pc:chgData name="x x" userId="34dc666ff48bf61e" providerId="LiveId" clId="{BB4DCCDB-9973-4B11-B106-00D65507EF11}" dt="2024-08-13T23:11:54.562" v="32693" actId="20577"/>
        <pc:sldMkLst>
          <pc:docMk/>
          <pc:sldMk cId="960168467" sldId="621"/>
        </pc:sldMkLst>
        <pc:spChg chg="mod">
          <ac:chgData name="x x" userId="34dc666ff48bf61e" providerId="LiveId" clId="{BB4DCCDB-9973-4B11-B106-00D65507EF11}" dt="2024-08-13T23:11:54.562" v="32693" actId="20577"/>
          <ac:spMkLst>
            <pc:docMk/>
            <pc:sldMk cId="960168467" sldId="621"/>
            <ac:spMk id="2" creationId="{CC81A747-7879-D603-A19A-020F46763331}"/>
          </ac:spMkLst>
        </pc:spChg>
        <pc:picChg chg="add del mod">
          <ac:chgData name="x x" userId="34dc666ff48bf61e" providerId="LiveId" clId="{BB4DCCDB-9973-4B11-B106-00D65507EF11}" dt="2024-08-13T21:27:11.979" v="30410" actId="478"/>
          <ac:picMkLst>
            <pc:docMk/>
            <pc:sldMk cId="960168467" sldId="621"/>
            <ac:picMk id="3" creationId="{B9959705-88CA-8F0D-BE73-A1C94C9683BE}"/>
          </ac:picMkLst>
        </pc:picChg>
      </pc:sldChg>
      <pc:sldChg chg="modSp add mod modAnim">
        <pc:chgData name="x x" userId="34dc666ff48bf61e" providerId="LiveId" clId="{BB4DCCDB-9973-4B11-B106-00D65507EF11}" dt="2024-08-13T22:43:50.058" v="31806"/>
        <pc:sldMkLst>
          <pc:docMk/>
          <pc:sldMk cId="1742660682" sldId="622"/>
        </pc:sldMkLst>
        <pc:spChg chg="mod">
          <ac:chgData name="x x" userId="34dc666ff48bf61e" providerId="LiveId" clId="{BB4DCCDB-9973-4B11-B106-00D65507EF11}" dt="2024-08-13T22:43:34.085" v="31805" actId="20577"/>
          <ac:spMkLst>
            <pc:docMk/>
            <pc:sldMk cId="1742660682" sldId="622"/>
            <ac:spMk id="2" creationId="{CC81A747-7879-D603-A19A-020F46763331}"/>
          </ac:spMkLst>
        </pc:spChg>
      </pc:sldChg>
      <pc:sldChg chg="addSp delSp modSp add mod ord delAnim modAnim">
        <pc:chgData name="x x" userId="34dc666ff48bf61e" providerId="LiveId" clId="{BB4DCCDB-9973-4B11-B106-00D65507EF11}" dt="2024-08-13T22:47:23.513" v="31822"/>
        <pc:sldMkLst>
          <pc:docMk/>
          <pc:sldMk cId="4245165972" sldId="623"/>
        </pc:sldMkLst>
        <pc:spChg chg="mod">
          <ac:chgData name="x x" userId="34dc666ff48bf61e" providerId="LiveId" clId="{BB4DCCDB-9973-4B11-B106-00D65507EF11}" dt="2024-08-12T00:48:23.649" v="28825" actId="20577"/>
          <ac:spMkLst>
            <pc:docMk/>
            <pc:sldMk cId="4245165972" sldId="623"/>
            <ac:spMk id="2" creationId="{1FAAB333-D338-4B30-5830-C2EE8E0559B7}"/>
          </ac:spMkLst>
        </pc:spChg>
        <pc:spChg chg="add del mod">
          <ac:chgData name="x x" userId="34dc666ff48bf61e" providerId="LiveId" clId="{BB4DCCDB-9973-4B11-B106-00D65507EF11}" dt="2024-08-12T00:58:49.331" v="28931" actId="21"/>
          <ac:spMkLst>
            <pc:docMk/>
            <pc:sldMk cId="4245165972" sldId="623"/>
            <ac:spMk id="3" creationId="{7FD02DE4-174D-105E-324B-4B82665E0C90}"/>
          </ac:spMkLst>
        </pc:spChg>
      </pc:sldChg>
      <pc:sldChg chg="modSp add del">
        <pc:chgData name="x x" userId="34dc666ff48bf61e" providerId="LiveId" clId="{BB4DCCDB-9973-4B11-B106-00D65507EF11}" dt="2024-08-03T04:06:28.077" v="19044" actId="47"/>
        <pc:sldMkLst>
          <pc:docMk/>
          <pc:sldMk cId="3119083425" sldId="661"/>
        </pc:sldMkLst>
        <pc:spChg chg="mod">
          <ac:chgData name="x x" userId="34dc666ff48bf61e" providerId="LiveId" clId="{BB4DCCDB-9973-4B11-B106-00D65507EF11}" dt="2024-08-03T04:05:23.914" v="19042" actId="20577"/>
          <ac:spMkLst>
            <pc:docMk/>
            <pc:sldMk cId="3119083425" sldId="661"/>
            <ac:spMk id="419" creationId="{00000000-0000-0000-0000-000000000000}"/>
          </ac:spMkLst>
        </pc:spChg>
      </pc:sldChg>
    </pc:docChg>
  </pc:docChgLst>
  <pc:docChgLst>
    <pc:chgData name="x x" userId="34dc666ff48bf61e" providerId="LiveId" clId="{92C483B6-5A13-6B4A-A800-0F78AF53B7AD}"/>
    <pc:docChg chg="custSel addSld modSld sldOrd">
      <pc:chgData name="x x" userId="34dc666ff48bf61e" providerId="LiveId" clId="{92C483B6-5A13-6B4A-A800-0F78AF53B7AD}" dt="2024-07-23T23:03:31.413" v="269" actId="478"/>
      <pc:docMkLst>
        <pc:docMk/>
      </pc:docMkLst>
      <pc:sldChg chg="addSp delSp modSp">
        <pc:chgData name="x x" userId="34dc666ff48bf61e" providerId="LiveId" clId="{92C483B6-5A13-6B4A-A800-0F78AF53B7AD}" dt="2024-07-23T23:03:31.413" v="269" actId="478"/>
        <pc:sldMkLst>
          <pc:docMk/>
          <pc:sldMk cId="1425818759" sldId="260"/>
        </pc:sldMkLst>
        <pc:spChg chg="del">
          <ac:chgData name="x x" userId="34dc666ff48bf61e" providerId="LiveId" clId="{92C483B6-5A13-6B4A-A800-0F78AF53B7AD}" dt="2024-07-23T23:03:31.413" v="269" actId="478"/>
          <ac:spMkLst>
            <pc:docMk/>
            <pc:sldMk cId="1425818759" sldId="260"/>
            <ac:spMk id="3" creationId="{61826AC6-7480-E218-A936-E4CBFB6177F5}"/>
          </ac:spMkLst>
        </pc:spChg>
        <pc:spChg chg="add mod">
          <ac:chgData name="x x" userId="34dc666ff48bf61e" providerId="LiveId" clId="{92C483B6-5A13-6B4A-A800-0F78AF53B7AD}" dt="2024-07-23T23:03:31.413" v="269" actId="478"/>
          <ac:spMkLst>
            <pc:docMk/>
            <pc:sldMk cId="1425818759" sldId="260"/>
            <ac:spMk id="4" creationId="{E1CCD546-9B73-8ED9-6B86-D33F70E7F8CA}"/>
          </ac:spMkLst>
        </pc:spChg>
      </pc:sldChg>
      <pc:sldChg chg="addSp modSp new ord">
        <pc:chgData name="x x" userId="34dc666ff48bf61e" providerId="LiveId" clId="{92C483B6-5A13-6B4A-A800-0F78AF53B7AD}" dt="2024-07-23T23:02:09.254" v="267" actId="113"/>
        <pc:sldMkLst>
          <pc:docMk/>
          <pc:sldMk cId="1873446610" sldId="261"/>
        </pc:sldMkLst>
        <pc:spChg chg="mod">
          <ac:chgData name="x x" userId="34dc666ff48bf61e" providerId="LiveId" clId="{92C483B6-5A13-6B4A-A800-0F78AF53B7AD}" dt="2024-07-23T22:59:42.537" v="230" actId="14100"/>
          <ac:spMkLst>
            <pc:docMk/>
            <pc:sldMk cId="1873446610" sldId="261"/>
            <ac:spMk id="2" creationId="{B085A0F2-3CC2-E6E9-D1C6-CEB8FFD5D3C2}"/>
          </ac:spMkLst>
        </pc:spChg>
        <pc:spChg chg="mod">
          <ac:chgData name="x x" userId="34dc666ff48bf61e" providerId="LiveId" clId="{92C483B6-5A13-6B4A-A800-0F78AF53B7AD}" dt="2024-07-23T22:56:09.528" v="2" actId="22"/>
          <ac:spMkLst>
            <pc:docMk/>
            <pc:sldMk cId="1873446610" sldId="261"/>
            <ac:spMk id="3" creationId="{F6969604-936F-364D-C742-1C8DBDF23356}"/>
          </ac:spMkLst>
        </pc:spChg>
        <pc:spChg chg="mod">
          <ac:chgData name="x x" userId="34dc666ff48bf61e" providerId="LiveId" clId="{92C483B6-5A13-6B4A-A800-0F78AF53B7AD}" dt="2024-07-23T22:58:19.847" v="228" actId="20577"/>
          <ac:spMkLst>
            <pc:docMk/>
            <pc:sldMk cId="1873446610" sldId="261"/>
            <ac:spMk id="4" creationId="{BC72DA85-C82B-1AF2-F1A7-028A6F26C9F2}"/>
          </ac:spMkLst>
        </pc:spChg>
        <pc:spChg chg="add mod">
          <ac:chgData name="x x" userId="34dc666ff48bf61e" providerId="LiveId" clId="{92C483B6-5A13-6B4A-A800-0F78AF53B7AD}" dt="2024-07-23T23:02:09.254" v="267" actId="113"/>
          <ac:spMkLst>
            <pc:docMk/>
            <pc:sldMk cId="1873446610" sldId="261"/>
            <ac:spMk id="6" creationId="{3C63B2EF-DE74-5FA8-CF8A-5EF3116A7C41}"/>
          </ac:spMkLst>
        </pc:spChg>
      </pc:sldChg>
      <pc:sldChg chg="new">
        <pc:chgData name="x x" userId="34dc666ff48bf61e" providerId="LiveId" clId="{92C483B6-5A13-6B4A-A800-0F78AF53B7AD}" dt="2024-07-23T23:02:41.015" v="268" actId="680"/>
        <pc:sldMkLst>
          <pc:docMk/>
          <pc:sldMk cId="4183869246"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203F3-CBCA-44B6-9639-4A270A8F3870}" type="datetimeFigureOut">
              <a:rPr lang="en-US" smtClean="0"/>
              <a:t>8/13/2024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09AAA9-08EC-4E38-93B3-3E0B312E27FC}" type="slidenum">
              <a:rPr lang="en-US" smtClean="0"/>
              <a:t>‹#›</a:t>
            </a:fld>
            <a:endParaRPr lang="en-US"/>
          </a:p>
        </p:txBody>
      </p:sp>
    </p:spTree>
    <p:extLst>
      <p:ext uri="{BB962C8B-B14F-4D97-AF65-F5344CB8AC3E}">
        <p14:creationId xmlns:p14="http://schemas.microsoft.com/office/powerpoint/2010/main" val="53397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9AAA9-08EC-4E38-93B3-3E0B312E27FC}" type="slidenum">
              <a:rPr lang="en-US" smtClean="0"/>
              <a:t>12</a:t>
            </a:fld>
            <a:endParaRPr lang="en-US"/>
          </a:p>
        </p:txBody>
      </p:sp>
    </p:spTree>
    <p:extLst>
      <p:ext uri="{BB962C8B-B14F-4D97-AF65-F5344CB8AC3E}">
        <p14:creationId xmlns:p14="http://schemas.microsoft.com/office/powerpoint/2010/main" val="280867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9AAA9-08EC-4E38-93B3-3E0B312E27FC}" type="slidenum">
              <a:rPr lang="en-US" smtClean="0"/>
              <a:t>25</a:t>
            </a:fld>
            <a:endParaRPr lang="en-US"/>
          </a:p>
        </p:txBody>
      </p:sp>
    </p:spTree>
    <p:extLst>
      <p:ext uri="{BB962C8B-B14F-4D97-AF65-F5344CB8AC3E}">
        <p14:creationId xmlns:p14="http://schemas.microsoft.com/office/powerpoint/2010/main" val="4074296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8/13/2024</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6442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8/13/2024</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61482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8/13/2024</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6672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8/13/2024</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57927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8/13/2024</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184297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8/13/2024</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876130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8/13/2024</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327939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8/13/2024</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716117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8/13/2024</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82414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8/13/2024</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939818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8/13/2024</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180771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8/13/2024</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3591096307"/>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ciencedirect.com/science/article/abs/pii/S0011916414005773"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8.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www.sciencedirect.com/science/article/abs/pii/S0016236122041436" TargetMode="External"/><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Video 3" descr="3D Graphs">
            <a:extLst>
              <a:ext uri="{FF2B5EF4-FFF2-40B4-BE49-F238E27FC236}">
                <a16:creationId xmlns:a16="http://schemas.microsoft.com/office/drawing/2014/main" id="{19FEF995-9367-707A-EDA6-FA2E2B76892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59" r="-1" b="-1"/>
          <a:stretch/>
        </p:blipFill>
        <p:spPr>
          <a:xfrm>
            <a:off x="20" y="10"/>
            <a:ext cx="12188932" cy="6857990"/>
          </a:xfrm>
          <a:prstGeom prst="rect">
            <a:avLst/>
          </a:prstGeom>
        </p:spPr>
      </p:pic>
      <p:sp>
        <p:nvSpPr>
          <p:cNvPr id="11" name="Rectangle 10">
            <a:extLst>
              <a:ext uri="{FF2B5EF4-FFF2-40B4-BE49-F238E27FC236}">
                <a16:creationId xmlns:a16="http://schemas.microsoft.com/office/drawing/2014/main" id="{948AEA76-67F2-4344-A189-9BFFE0076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ame 12">
            <a:extLst>
              <a:ext uri="{FF2B5EF4-FFF2-40B4-BE49-F238E27FC236}">
                <a16:creationId xmlns:a16="http://schemas.microsoft.com/office/drawing/2014/main" id="{838456E0-BAD6-49AA-B7F3-846752A7E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frame">
            <a:avLst>
              <a:gd name="adj1" fmla="val 751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100D9F95-7D47-7741-E92D-B03F4C62286C}"/>
              </a:ext>
            </a:extLst>
          </p:cNvPr>
          <p:cNvSpPr>
            <a:spLocks noGrp="1"/>
          </p:cNvSpPr>
          <p:nvPr>
            <p:ph type="ctrTitle"/>
          </p:nvPr>
        </p:nvSpPr>
        <p:spPr>
          <a:xfrm>
            <a:off x="861428" y="799521"/>
            <a:ext cx="5565648" cy="2179601"/>
          </a:xfrm>
        </p:spPr>
        <p:txBody>
          <a:bodyPr>
            <a:normAutofit/>
          </a:bodyPr>
          <a:lstStyle/>
          <a:p>
            <a:pPr>
              <a:lnSpc>
                <a:spcPct val="90000"/>
              </a:lnSpc>
            </a:pPr>
            <a:r>
              <a:rPr lang="en-US" sz="6000" dirty="0">
                <a:solidFill>
                  <a:srgbClr val="FFFFFF"/>
                </a:solidFill>
              </a:rPr>
              <a:t>The Circular Economy</a:t>
            </a:r>
          </a:p>
        </p:txBody>
      </p:sp>
      <p:grpSp>
        <p:nvGrpSpPr>
          <p:cNvPr id="1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301" y="3267662"/>
            <a:ext cx="972241" cy="45718"/>
            <a:chOff x="4886325" y="3371754"/>
            <a:chExt cx="2418492" cy="113728"/>
          </a:xfrm>
          <a:solidFill>
            <a:schemeClr val="accent1"/>
          </a:solidFill>
        </p:grpSpPr>
        <p:sp>
          <p:nvSpPr>
            <p:cNvPr id="1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23" name="Freeform: Shape 22">
            <a:extLst>
              <a:ext uri="{FF2B5EF4-FFF2-40B4-BE49-F238E27FC236}">
                <a16:creationId xmlns:a16="http://schemas.microsoft.com/office/drawing/2014/main" id="{ACFC1F4B-C7BE-44D2-8FA4-1CE2FCF06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5" name="Group 24">
            <a:extLst>
              <a:ext uri="{FF2B5EF4-FFF2-40B4-BE49-F238E27FC236}">
                <a16:creationId xmlns:a16="http://schemas.microsoft.com/office/drawing/2014/main" id="{BDA258B3-4238-403A-9CAC-51B872D452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26" name="Freeform: Shape 25">
              <a:extLst>
                <a:ext uri="{FF2B5EF4-FFF2-40B4-BE49-F238E27FC236}">
                  <a16:creationId xmlns:a16="http://schemas.microsoft.com/office/drawing/2014/main" id="{03387491-1998-42A5-9172-2AEFC5500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Freeform: Shape 26">
              <a:extLst>
                <a:ext uri="{FF2B5EF4-FFF2-40B4-BE49-F238E27FC236}">
                  <a16:creationId xmlns:a16="http://schemas.microsoft.com/office/drawing/2014/main" id="{D9E1E611-F0D3-480F-8EAB-5501C1DBED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8" name="Freeform: Shape 27">
              <a:extLst>
                <a:ext uri="{FF2B5EF4-FFF2-40B4-BE49-F238E27FC236}">
                  <a16:creationId xmlns:a16="http://schemas.microsoft.com/office/drawing/2014/main" id="{BB89B8F2-B71A-46C9-8992-CC8E36D1FF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Graphic 12">
              <a:extLst>
                <a:ext uri="{FF2B5EF4-FFF2-40B4-BE49-F238E27FC236}">
                  <a16:creationId xmlns:a16="http://schemas.microsoft.com/office/drawing/2014/main" id="{F1B1692F-EBA9-47DC-9CFD-CEDDA87F6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0" name="Graphic 15">
              <a:extLst>
                <a:ext uri="{FF2B5EF4-FFF2-40B4-BE49-F238E27FC236}">
                  <a16:creationId xmlns:a16="http://schemas.microsoft.com/office/drawing/2014/main" id="{8B7DD913-FF3C-455C-80A4-FF89CB58C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1" name="Graphic 15">
              <a:extLst>
                <a:ext uri="{FF2B5EF4-FFF2-40B4-BE49-F238E27FC236}">
                  <a16:creationId xmlns:a16="http://schemas.microsoft.com/office/drawing/2014/main" id="{F742A451-31F5-45C9-850A-0AE74A35F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C596C3-466C-4D79-BAA3-F21C02607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E0C13090-4998-885A-B62B-BE0A31466AAB}"/>
              </a:ext>
            </a:extLst>
          </p:cNvPr>
          <p:cNvSpPr txBox="1"/>
          <p:nvPr/>
        </p:nvSpPr>
        <p:spPr>
          <a:xfrm>
            <a:off x="743569" y="3717570"/>
            <a:ext cx="3277082" cy="1754326"/>
          </a:xfrm>
          <a:prstGeom prst="rect">
            <a:avLst/>
          </a:prstGeom>
          <a:noFill/>
        </p:spPr>
        <p:txBody>
          <a:bodyPr wrap="square">
            <a:spAutoFit/>
          </a:bodyPr>
          <a:lstStyle/>
          <a:p>
            <a:r>
              <a:rPr lang="en-US" b="1" dirty="0">
                <a:solidFill>
                  <a:srgbClr val="FFFFFF"/>
                </a:solidFill>
              </a:rPr>
              <a:t>as</a:t>
            </a:r>
            <a:r>
              <a:rPr lang="en-US" sz="1800" b="1" dirty="0">
                <a:solidFill>
                  <a:srgbClr val="FFFFFF"/>
                </a:solidFill>
              </a:rPr>
              <a:t> Applied to Master Planned Community Infrastructure </a:t>
            </a:r>
          </a:p>
          <a:p>
            <a:r>
              <a:rPr lang="en-US" sz="1800" b="1" dirty="0">
                <a:solidFill>
                  <a:srgbClr val="FFFFFF"/>
                </a:solidFill>
              </a:rPr>
              <a:t>for the Purposes of Properly and Efficiently Changing Legislature</a:t>
            </a:r>
            <a:endParaRPr lang="en-US" b="1" dirty="0">
              <a:solidFill>
                <a:srgbClr val="FFFFFF"/>
              </a:solidFill>
            </a:endParaRPr>
          </a:p>
        </p:txBody>
      </p:sp>
    </p:spTree>
    <p:extLst>
      <p:ext uri="{BB962C8B-B14F-4D97-AF65-F5344CB8AC3E}">
        <p14:creationId xmlns:p14="http://schemas.microsoft.com/office/powerpoint/2010/main" val="32985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1" name="Rectangle 10">
            <a:extLst>
              <a:ext uri="{FF2B5EF4-FFF2-40B4-BE49-F238E27FC236}">
                <a16:creationId xmlns:a16="http://schemas.microsoft.com/office/drawing/2014/main" id="{948AEA76-67F2-4344-A189-9BFFE0076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ame 12">
            <a:extLst>
              <a:ext uri="{FF2B5EF4-FFF2-40B4-BE49-F238E27FC236}">
                <a16:creationId xmlns:a16="http://schemas.microsoft.com/office/drawing/2014/main" id="{838456E0-BAD6-49AA-B7F3-846752A7E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frame">
            <a:avLst>
              <a:gd name="adj1" fmla="val 751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301" y="3267662"/>
            <a:ext cx="972241" cy="45718"/>
            <a:chOff x="4886325" y="3371754"/>
            <a:chExt cx="2418492" cy="113728"/>
          </a:xfrm>
          <a:solidFill>
            <a:schemeClr val="accent1"/>
          </a:solidFill>
        </p:grpSpPr>
        <p:sp>
          <p:nvSpPr>
            <p:cNvPr id="1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23" name="Freeform: Shape 22">
            <a:extLst>
              <a:ext uri="{FF2B5EF4-FFF2-40B4-BE49-F238E27FC236}">
                <a16:creationId xmlns:a16="http://schemas.microsoft.com/office/drawing/2014/main" id="{ACFC1F4B-C7BE-44D2-8FA4-1CE2FCF06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5" name="Group 24">
            <a:extLst>
              <a:ext uri="{FF2B5EF4-FFF2-40B4-BE49-F238E27FC236}">
                <a16:creationId xmlns:a16="http://schemas.microsoft.com/office/drawing/2014/main" id="{BDA258B3-4238-403A-9CAC-51B872D452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26" name="Freeform: Shape 25">
              <a:extLst>
                <a:ext uri="{FF2B5EF4-FFF2-40B4-BE49-F238E27FC236}">
                  <a16:creationId xmlns:a16="http://schemas.microsoft.com/office/drawing/2014/main" id="{03387491-1998-42A5-9172-2AEFC5500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Freeform: Shape 26">
              <a:extLst>
                <a:ext uri="{FF2B5EF4-FFF2-40B4-BE49-F238E27FC236}">
                  <a16:creationId xmlns:a16="http://schemas.microsoft.com/office/drawing/2014/main" id="{D9E1E611-F0D3-480F-8EAB-5501C1DBED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8" name="Freeform: Shape 27">
              <a:extLst>
                <a:ext uri="{FF2B5EF4-FFF2-40B4-BE49-F238E27FC236}">
                  <a16:creationId xmlns:a16="http://schemas.microsoft.com/office/drawing/2014/main" id="{BB89B8F2-B71A-46C9-8992-CC8E36D1FF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Graphic 12">
              <a:extLst>
                <a:ext uri="{FF2B5EF4-FFF2-40B4-BE49-F238E27FC236}">
                  <a16:creationId xmlns:a16="http://schemas.microsoft.com/office/drawing/2014/main" id="{F1B1692F-EBA9-47DC-9CFD-CEDDA87F6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0" name="Graphic 15">
              <a:extLst>
                <a:ext uri="{FF2B5EF4-FFF2-40B4-BE49-F238E27FC236}">
                  <a16:creationId xmlns:a16="http://schemas.microsoft.com/office/drawing/2014/main" id="{8B7DD913-FF3C-455C-80A4-FF89CB58C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1" name="Graphic 15">
              <a:extLst>
                <a:ext uri="{FF2B5EF4-FFF2-40B4-BE49-F238E27FC236}">
                  <a16:creationId xmlns:a16="http://schemas.microsoft.com/office/drawing/2014/main" id="{F742A451-31F5-45C9-850A-0AE74A35F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C596C3-466C-4D79-BAA3-F21C02607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1">
            <a:extLst>
              <a:ext uri="{FF2B5EF4-FFF2-40B4-BE49-F238E27FC236}">
                <a16:creationId xmlns:a16="http://schemas.microsoft.com/office/drawing/2014/main" id="{DC3C68C9-45BA-75C4-F702-2718DC0451BE}"/>
              </a:ext>
            </a:extLst>
          </p:cNvPr>
          <p:cNvSpPr>
            <a:spLocks noGrp="1"/>
          </p:cNvSpPr>
          <p:nvPr>
            <p:ph type="ctrTitle"/>
          </p:nvPr>
        </p:nvSpPr>
        <p:spPr>
          <a:xfrm>
            <a:off x="861428" y="799521"/>
            <a:ext cx="5565648" cy="2179601"/>
          </a:xfrm>
        </p:spPr>
        <p:txBody>
          <a:bodyPr>
            <a:normAutofit/>
          </a:bodyPr>
          <a:lstStyle/>
          <a:p>
            <a:pPr>
              <a:lnSpc>
                <a:spcPct val="90000"/>
              </a:lnSpc>
            </a:pPr>
            <a:r>
              <a:rPr lang="en-US" sz="6000" dirty="0">
                <a:solidFill>
                  <a:srgbClr val="FFFFFF"/>
                </a:solidFill>
              </a:rPr>
              <a:t>The Circular Economy</a:t>
            </a:r>
          </a:p>
        </p:txBody>
      </p:sp>
      <p:sp>
        <p:nvSpPr>
          <p:cNvPr id="22" name="TextBox 21">
            <a:extLst>
              <a:ext uri="{FF2B5EF4-FFF2-40B4-BE49-F238E27FC236}">
                <a16:creationId xmlns:a16="http://schemas.microsoft.com/office/drawing/2014/main" id="{75D69818-01C7-F4A9-8AFB-0BDBEAD49E9F}"/>
              </a:ext>
            </a:extLst>
          </p:cNvPr>
          <p:cNvSpPr txBox="1"/>
          <p:nvPr/>
        </p:nvSpPr>
        <p:spPr>
          <a:xfrm>
            <a:off x="743569" y="3717570"/>
            <a:ext cx="3277082" cy="1754326"/>
          </a:xfrm>
          <a:prstGeom prst="rect">
            <a:avLst/>
          </a:prstGeom>
          <a:noFill/>
        </p:spPr>
        <p:txBody>
          <a:bodyPr wrap="square">
            <a:spAutoFit/>
          </a:bodyPr>
          <a:lstStyle/>
          <a:p>
            <a:r>
              <a:rPr lang="en-US" b="1" dirty="0">
                <a:solidFill>
                  <a:srgbClr val="FFFFFF"/>
                </a:solidFill>
              </a:rPr>
              <a:t>as</a:t>
            </a:r>
            <a:r>
              <a:rPr lang="en-US" sz="1800" b="1" dirty="0">
                <a:solidFill>
                  <a:srgbClr val="FFFFFF"/>
                </a:solidFill>
              </a:rPr>
              <a:t> Applied to Master Planned Community Infrastructure </a:t>
            </a:r>
          </a:p>
          <a:p>
            <a:r>
              <a:rPr lang="en-US" sz="1800" b="1" dirty="0">
                <a:solidFill>
                  <a:srgbClr val="FFFFFF"/>
                </a:solidFill>
              </a:rPr>
              <a:t>for the Purposes of Properly and Efficiently Changing Legislature</a:t>
            </a:r>
            <a:endParaRPr lang="en-US" b="1" dirty="0">
              <a:solidFill>
                <a:srgbClr val="FFFFFF"/>
              </a:solidFill>
            </a:endParaRPr>
          </a:p>
        </p:txBody>
      </p:sp>
      <p:sp>
        <p:nvSpPr>
          <p:cNvPr id="2" name="TextBox 1">
            <a:extLst>
              <a:ext uri="{FF2B5EF4-FFF2-40B4-BE49-F238E27FC236}">
                <a16:creationId xmlns:a16="http://schemas.microsoft.com/office/drawing/2014/main" id="{1FAAB333-D338-4B30-5830-C2EE8E0559B7}"/>
              </a:ext>
            </a:extLst>
          </p:cNvPr>
          <p:cNvSpPr txBox="1"/>
          <p:nvPr/>
        </p:nvSpPr>
        <p:spPr>
          <a:xfrm>
            <a:off x="5060067" y="2198153"/>
            <a:ext cx="5895340" cy="3970318"/>
          </a:xfrm>
          <a:prstGeom prst="rect">
            <a:avLst/>
          </a:prstGeom>
          <a:noFill/>
        </p:spPr>
        <p:txBody>
          <a:bodyPr wrap="square" rtlCol="0">
            <a:spAutoFit/>
          </a:bodyPr>
          <a:lstStyle/>
          <a:p>
            <a:r>
              <a:rPr lang="en-US" b="1" i="1" dirty="0">
                <a:latin typeface="Georgia Pro Semibold" panose="02040702050405020303" pitchFamily="18" charset="0"/>
                <a:ea typeface="ADLaM Display" panose="020F0502020204030204" pitchFamily="2" charset="0"/>
                <a:cs typeface="ADLaM Display" panose="020F0502020204030204" pitchFamily="2" charset="0"/>
              </a:rPr>
              <a:t>The following slide is an animation that shows the circular flow from initial extraction of water needed to fill the needs of the entire master planned community as the initial step to the complete circular economy in which </a:t>
            </a:r>
          </a:p>
          <a:p>
            <a:pPr marL="285750" indent="-285750">
              <a:buFont typeface="Arial" panose="020B0604020202020204" pitchFamily="34" charset="0"/>
              <a:buChar char="•"/>
            </a:pPr>
            <a:r>
              <a:rPr lang="en-US" b="1" i="1" dirty="0">
                <a:latin typeface="Georgia Pro Semibold" panose="02040702050405020303" pitchFamily="18" charset="0"/>
                <a:ea typeface="ADLaM Display" panose="020F0502020204030204" pitchFamily="2" charset="0"/>
                <a:cs typeface="ADLaM Display" panose="020F0502020204030204" pitchFamily="2" charset="0"/>
              </a:rPr>
              <a:t>all water is economically treated to potability </a:t>
            </a:r>
          </a:p>
          <a:p>
            <a:pPr marL="285750" indent="-285750">
              <a:buFont typeface="Arial" panose="020B0604020202020204" pitchFamily="34" charset="0"/>
              <a:buChar char="•"/>
            </a:pPr>
            <a:r>
              <a:rPr lang="en-US" b="1" i="1" dirty="0">
                <a:latin typeface="Georgia Pro Semibold" panose="02040702050405020303" pitchFamily="18" charset="0"/>
                <a:ea typeface="ADLaM Display" panose="020F0502020204030204" pitchFamily="2" charset="0"/>
                <a:cs typeface="ADLaM Display" panose="020F0502020204030204" pitchFamily="2" charset="0"/>
              </a:rPr>
              <a:t>all wastes are converted to useable and saleable biofuels</a:t>
            </a:r>
          </a:p>
          <a:p>
            <a:pPr marL="285750" indent="-285750">
              <a:buFont typeface="Arial" panose="020B0604020202020204" pitchFamily="34" charset="0"/>
              <a:buChar char="•"/>
            </a:pPr>
            <a:r>
              <a:rPr lang="en-US" b="1" i="1" dirty="0">
                <a:latin typeface="Georgia Pro Semibold" panose="02040702050405020303" pitchFamily="18" charset="0"/>
                <a:ea typeface="ADLaM Display" panose="020F0502020204030204" pitchFamily="2" charset="0"/>
                <a:cs typeface="ADLaM Display" panose="020F0502020204030204" pitchFamily="2" charset="0"/>
              </a:rPr>
              <a:t>all food is grown in CEA structures for the purposes of the community’s food security and for investors’ income streams</a:t>
            </a:r>
          </a:p>
          <a:p>
            <a:pPr marL="285750" indent="-285750">
              <a:buFont typeface="Arial" panose="020B0604020202020204" pitchFamily="34" charset="0"/>
              <a:buChar char="•"/>
            </a:pPr>
            <a:r>
              <a:rPr lang="en-US" b="1" i="1" dirty="0">
                <a:latin typeface="Georgia Pro Semibold" panose="02040702050405020303" pitchFamily="18" charset="0"/>
                <a:ea typeface="ADLaM Display" panose="020F0502020204030204" pitchFamily="2" charset="0"/>
                <a:cs typeface="ADLaM Display" panose="020F0502020204030204" pitchFamily="2" charset="0"/>
              </a:rPr>
              <a:t>ancillary biofuel and onsite food supply markets and income streams are created</a:t>
            </a:r>
          </a:p>
          <a:p>
            <a:pPr marL="285750" indent="-285750">
              <a:buFont typeface="Arial" panose="020B0604020202020204" pitchFamily="34" charset="0"/>
              <a:buChar char="•"/>
            </a:pPr>
            <a:endParaRPr lang="en-US" b="1" dirty="0">
              <a:latin typeface="Amasis MT Pro Black" panose="02040A04050005020304" pitchFamily="18" charset="0"/>
              <a:cs typeface="Aldhabi" panose="020F0502020204030204" pitchFamily="2" charset="-78"/>
            </a:endParaRPr>
          </a:p>
        </p:txBody>
      </p:sp>
    </p:spTree>
    <p:extLst>
      <p:ext uri="{BB962C8B-B14F-4D97-AF65-F5344CB8AC3E}">
        <p14:creationId xmlns:p14="http://schemas.microsoft.com/office/powerpoint/2010/main" val="43173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88621356-D6BD-E956-B93B-EEBEF10C2414}"/>
              </a:ext>
            </a:extLst>
          </p:cNvPr>
          <p:cNvSpPr/>
          <p:nvPr/>
        </p:nvSpPr>
        <p:spPr>
          <a:xfrm>
            <a:off x="-84574" y="-27738"/>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Bi</a:t>
            </a:r>
          </a:p>
        </p:txBody>
      </p:sp>
      <p:sp>
        <p:nvSpPr>
          <p:cNvPr id="83" name="Arrow: Curved Left 82">
            <a:extLst>
              <a:ext uri="{FF2B5EF4-FFF2-40B4-BE49-F238E27FC236}">
                <a16:creationId xmlns:a16="http://schemas.microsoft.com/office/drawing/2014/main" id="{7FD02DE4-174D-105E-324B-4B82665E0C90}"/>
              </a:ext>
            </a:extLst>
          </p:cNvPr>
          <p:cNvSpPr/>
          <p:nvPr/>
        </p:nvSpPr>
        <p:spPr>
          <a:xfrm rot="16200000">
            <a:off x="5271681" y="-1149487"/>
            <a:ext cx="617903" cy="4995128"/>
          </a:xfrm>
          <a:prstGeom prst="curvedLeftArrow">
            <a:avLst>
              <a:gd name="adj1" fmla="val 34022"/>
              <a:gd name="adj2" fmla="val 50000"/>
              <a:gd name="adj3" fmla="val 25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74" name="Arrow: Curved Left 73">
            <a:extLst>
              <a:ext uri="{FF2B5EF4-FFF2-40B4-BE49-F238E27FC236}">
                <a16:creationId xmlns:a16="http://schemas.microsoft.com/office/drawing/2014/main" id="{F2116703-8835-A70F-368E-11B4D6A1327D}"/>
              </a:ext>
            </a:extLst>
          </p:cNvPr>
          <p:cNvSpPr/>
          <p:nvPr/>
        </p:nvSpPr>
        <p:spPr>
          <a:xfrm rot="8937952">
            <a:off x="1269384" y="1808413"/>
            <a:ext cx="731520" cy="3680002"/>
          </a:xfrm>
          <a:prstGeom prst="curved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TextBox 36">
            <a:extLst>
              <a:ext uri="{FF2B5EF4-FFF2-40B4-BE49-F238E27FC236}">
                <a16:creationId xmlns:a16="http://schemas.microsoft.com/office/drawing/2014/main" id="{29378A26-89B0-785E-73B1-C808BCCDBDB7}"/>
              </a:ext>
            </a:extLst>
          </p:cNvPr>
          <p:cNvSpPr txBox="1"/>
          <p:nvPr/>
        </p:nvSpPr>
        <p:spPr>
          <a:xfrm>
            <a:off x="409449" y="6002193"/>
            <a:ext cx="1731239" cy="369332"/>
          </a:xfrm>
          <a:prstGeom prst="rect">
            <a:avLst/>
          </a:prstGeom>
          <a:solidFill>
            <a:schemeClr val="accent6">
              <a:lumMod val="75000"/>
            </a:schemeClr>
          </a:solidFill>
          <a:ln w="19050">
            <a:solidFill>
              <a:schemeClr val="accent2"/>
            </a:solidFill>
          </a:ln>
        </p:spPr>
        <p:txBody>
          <a:bodyPr wrap="square" rtlCol="0">
            <a:spAutoFit/>
          </a:bodyPr>
          <a:lstStyle/>
          <a:p>
            <a:pPr algn="ctr"/>
            <a:r>
              <a:rPr lang="en-US" b="1" dirty="0"/>
              <a:t>Solids Wastes</a:t>
            </a:r>
          </a:p>
        </p:txBody>
      </p:sp>
      <p:sp>
        <p:nvSpPr>
          <p:cNvPr id="12" name="Arrow: Down 11">
            <a:extLst>
              <a:ext uri="{FF2B5EF4-FFF2-40B4-BE49-F238E27FC236}">
                <a16:creationId xmlns:a16="http://schemas.microsoft.com/office/drawing/2014/main" id="{637CB432-CDEC-C715-2FE2-5BC2A9E4D839}"/>
              </a:ext>
            </a:extLst>
          </p:cNvPr>
          <p:cNvSpPr/>
          <p:nvPr/>
        </p:nvSpPr>
        <p:spPr>
          <a:xfrm>
            <a:off x="5390186" y="4550678"/>
            <a:ext cx="484632" cy="387323"/>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173954D-C201-2760-7EB3-1D599377DBBE}"/>
              </a:ext>
            </a:extLst>
          </p:cNvPr>
          <p:cNvSpPr txBox="1"/>
          <p:nvPr/>
        </p:nvSpPr>
        <p:spPr>
          <a:xfrm>
            <a:off x="4926698" y="4955007"/>
            <a:ext cx="1493079" cy="369332"/>
          </a:xfrm>
          <a:prstGeom prst="rect">
            <a:avLst/>
          </a:prstGeom>
          <a:gradFill flip="none" rotWithShape="1">
            <a:gsLst>
              <a:gs pos="0">
                <a:srgbClr val="00B0F0"/>
              </a:gs>
              <a:gs pos="50000">
                <a:schemeClr val="accent1">
                  <a:tint val="44500"/>
                  <a:satMod val="160000"/>
                </a:schemeClr>
              </a:gs>
              <a:gs pos="100000">
                <a:schemeClr val="accent6"/>
              </a:gs>
            </a:gsLst>
            <a:lin ang="5400000" scaled="0"/>
            <a:tileRect/>
          </a:gradFill>
          <a:ln w="19050">
            <a:solidFill>
              <a:schemeClr val="accent2"/>
            </a:solidFill>
          </a:ln>
        </p:spPr>
        <p:txBody>
          <a:bodyPr wrap="square" rtlCol="0">
            <a:spAutoFit/>
          </a:bodyPr>
          <a:lstStyle/>
          <a:p>
            <a:pPr algn="ctr"/>
            <a:r>
              <a:rPr lang="en-US" b="1" dirty="0"/>
              <a:t>Residences</a:t>
            </a:r>
          </a:p>
        </p:txBody>
      </p:sp>
      <p:sp>
        <p:nvSpPr>
          <p:cNvPr id="17" name="Arrow: Down 16">
            <a:extLst>
              <a:ext uri="{FF2B5EF4-FFF2-40B4-BE49-F238E27FC236}">
                <a16:creationId xmlns:a16="http://schemas.microsoft.com/office/drawing/2014/main" id="{E94CB0DE-8C7C-604A-8CC0-19645AFFE483}"/>
              </a:ext>
            </a:extLst>
          </p:cNvPr>
          <p:cNvSpPr/>
          <p:nvPr/>
        </p:nvSpPr>
        <p:spPr>
          <a:xfrm>
            <a:off x="6011426" y="5324340"/>
            <a:ext cx="484632" cy="41421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ED440158-C973-357D-96EA-A36972C18AA7}"/>
              </a:ext>
            </a:extLst>
          </p:cNvPr>
          <p:cNvSpPr/>
          <p:nvPr/>
        </p:nvSpPr>
        <p:spPr>
          <a:xfrm>
            <a:off x="4848139" y="5320577"/>
            <a:ext cx="484632" cy="417572"/>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893E83D3-5DD9-8821-4DF0-9C5255725BB7}"/>
              </a:ext>
            </a:extLst>
          </p:cNvPr>
          <p:cNvSpPr/>
          <p:nvPr/>
        </p:nvSpPr>
        <p:spPr>
          <a:xfrm rot="16200000">
            <a:off x="8849256" y="4652144"/>
            <a:ext cx="484632" cy="584505"/>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id="{0E96ED36-AB0C-B7F4-374E-2EF835B88717}"/>
              </a:ext>
            </a:extLst>
          </p:cNvPr>
          <p:cNvSpPr/>
          <p:nvPr/>
        </p:nvSpPr>
        <p:spPr>
          <a:xfrm>
            <a:off x="8200939" y="5398256"/>
            <a:ext cx="484632" cy="33989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Arrow: Curved Left 29">
            <a:extLst>
              <a:ext uri="{FF2B5EF4-FFF2-40B4-BE49-F238E27FC236}">
                <a16:creationId xmlns:a16="http://schemas.microsoft.com/office/drawing/2014/main" id="{1F210B2F-53EE-02B8-FE50-31DE4EEBEBCB}"/>
              </a:ext>
            </a:extLst>
          </p:cNvPr>
          <p:cNvSpPr/>
          <p:nvPr/>
        </p:nvSpPr>
        <p:spPr>
          <a:xfrm rot="5400000">
            <a:off x="6056869" y="4478679"/>
            <a:ext cx="472883" cy="3802911"/>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34" name="Arrow: Down 33">
            <a:extLst>
              <a:ext uri="{FF2B5EF4-FFF2-40B4-BE49-F238E27FC236}">
                <a16:creationId xmlns:a16="http://schemas.microsoft.com/office/drawing/2014/main" id="{F470ED01-763D-6D16-59BF-34983B9409EC}"/>
              </a:ext>
            </a:extLst>
          </p:cNvPr>
          <p:cNvSpPr/>
          <p:nvPr/>
        </p:nvSpPr>
        <p:spPr>
          <a:xfrm rot="2246058">
            <a:off x="2060007" y="5366892"/>
            <a:ext cx="484632" cy="89760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Arrow: Down 34">
            <a:extLst>
              <a:ext uri="{FF2B5EF4-FFF2-40B4-BE49-F238E27FC236}">
                <a16:creationId xmlns:a16="http://schemas.microsoft.com/office/drawing/2014/main" id="{B4590AB3-FEA6-13C8-EEC6-65C698726C88}"/>
              </a:ext>
            </a:extLst>
          </p:cNvPr>
          <p:cNvSpPr/>
          <p:nvPr/>
        </p:nvSpPr>
        <p:spPr>
          <a:xfrm>
            <a:off x="3207828" y="5625410"/>
            <a:ext cx="484632" cy="41421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BB1712D-EDDD-0349-EB33-B430FBE38B92}"/>
              </a:ext>
            </a:extLst>
          </p:cNvPr>
          <p:cNvSpPr txBox="1"/>
          <p:nvPr/>
        </p:nvSpPr>
        <p:spPr>
          <a:xfrm>
            <a:off x="2132536" y="6002193"/>
            <a:ext cx="1558250" cy="369332"/>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b="1" dirty="0"/>
              <a:t>Wastewater</a:t>
            </a:r>
          </a:p>
        </p:txBody>
      </p:sp>
      <p:sp>
        <p:nvSpPr>
          <p:cNvPr id="39" name="TextBox 38">
            <a:extLst>
              <a:ext uri="{FF2B5EF4-FFF2-40B4-BE49-F238E27FC236}">
                <a16:creationId xmlns:a16="http://schemas.microsoft.com/office/drawing/2014/main" id="{1C335919-8CEA-A98F-CE34-D0324203B06B}"/>
              </a:ext>
            </a:extLst>
          </p:cNvPr>
          <p:cNvSpPr txBox="1"/>
          <p:nvPr/>
        </p:nvSpPr>
        <p:spPr>
          <a:xfrm>
            <a:off x="796124" y="5208843"/>
            <a:ext cx="1148071" cy="646331"/>
          </a:xfrm>
          <a:prstGeom prst="rect">
            <a:avLst/>
          </a:prstGeom>
          <a:solidFill>
            <a:schemeClr val="accent6">
              <a:lumMod val="75000"/>
            </a:schemeClr>
          </a:solidFill>
          <a:ln w="19050">
            <a:solidFill>
              <a:schemeClr val="accent2"/>
            </a:solidFill>
          </a:ln>
        </p:spPr>
        <p:txBody>
          <a:bodyPr wrap="none" rtlCol="0">
            <a:spAutoFit/>
          </a:bodyPr>
          <a:lstStyle/>
          <a:p>
            <a:pPr algn="ctr"/>
            <a:r>
              <a:rPr lang="en-US" b="1" dirty="0"/>
              <a:t>Existing </a:t>
            </a:r>
          </a:p>
          <a:p>
            <a:pPr algn="ctr"/>
            <a:r>
              <a:rPr lang="en-US" b="1" dirty="0"/>
              <a:t>Landfill</a:t>
            </a:r>
          </a:p>
        </p:txBody>
      </p:sp>
      <p:sp>
        <p:nvSpPr>
          <p:cNvPr id="41" name="Arrow: Up 40">
            <a:extLst>
              <a:ext uri="{FF2B5EF4-FFF2-40B4-BE49-F238E27FC236}">
                <a16:creationId xmlns:a16="http://schemas.microsoft.com/office/drawing/2014/main" id="{B2B1906B-05F4-E27D-90FF-AE0999325104}"/>
              </a:ext>
            </a:extLst>
          </p:cNvPr>
          <p:cNvSpPr/>
          <p:nvPr/>
        </p:nvSpPr>
        <p:spPr>
          <a:xfrm>
            <a:off x="292608" y="4981712"/>
            <a:ext cx="484632" cy="1010845"/>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5" name="Arrow: Up 44">
            <a:extLst>
              <a:ext uri="{FF2B5EF4-FFF2-40B4-BE49-F238E27FC236}">
                <a16:creationId xmlns:a16="http://schemas.microsoft.com/office/drawing/2014/main" id="{7376EC06-A84A-7421-53E1-C4552F3174C0}"/>
              </a:ext>
            </a:extLst>
          </p:cNvPr>
          <p:cNvSpPr/>
          <p:nvPr/>
        </p:nvSpPr>
        <p:spPr>
          <a:xfrm>
            <a:off x="355222" y="2079947"/>
            <a:ext cx="484632" cy="328258"/>
          </a:xfrm>
          <a:prstGeom prst="upArrow">
            <a:avLst/>
          </a:prstGeom>
          <a:gradFill>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a:extLst>
              <a:ext uri="{FF2B5EF4-FFF2-40B4-BE49-F238E27FC236}">
                <a16:creationId xmlns:a16="http://schemas.microsoft.com/office/drawing/2014/main" id="{9AFE046C-9E7B-7308-A780-681C12309754}"/>
              </a:ext>
            </a:extLst>
          </p:cNvPr>
          <p:cNvSpPr txBox="1"/>
          <p:nvPr/>
        </p:nvSpPr>
        <p:spPr>
          <a:xfrm>
            <a:off x="199942" y="122814"/>
            <a:ext cx="1330722" cy="1938992"/>
          </a:xfrm>
          <a:prstGeom prst="rect">
            <a:avLst/>
          </a:prstGeom>
          <a:gradFill flip="none" rotWithShape="1">
            <a:gsLst>
              <a:gs pos="38000">
                <a:srgbClr val="00B050">
                  <a:alpha val="49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b="1" dirty="0"/>
              <a:t>Income Streams:</a:t>
            </a:r>
          </a:p>
          <a:p>
            <a:pPr algn="ctr"/>
            <a:r>
              <a:rPr lang="en-US" sz="1400" b="1" dirty="0"/>
              <a:t>Sale of Biofuels, Produce, Fish, Electricity</a:t>
            </a:r>
          </a:p>
          <a:p>
            <a:pPr algn="ctr"/>
            <a:r>
              <a:rPr lang="en-US" sz="1400" b="1" dirty="0"/>
              <a:t>Fresh Water</a:t>
            </a:r>
          </a:p>
        </p:txBody>
      </p:sp>
      <p:sp>
        <p:nvSpPr>
          <p:cNvPr id="54" name="Arrow: Curved Left 53">
            <a:extLst>
              <a:ext uri="{FF2B5EF4-FFF2-40B4-BE49-F238E27FC236}">
                <a16:creationId xmlns:a16="http://schemas.microsoft.com/office/drawing/2014/main" id="{BE2EAB60-81EE-73FC-DA66-64B69835B3C0}"/>
              </a:ext>
            </a:extLst>
          </p:cNvPr>
          <p:cNvSpPr/>
          <p:nvPr/>
        </p:nvSpPr>
        <p:spPr>
          <a:xfrm rot="12006087">
            <a:off x="3749485" y="550838"/>
            <a:ext cx="593323" cy="4425467"/>
          </a:xfrm>
          <a:prstGeom prst="curvedLeftArrow">
            <a:avLst/>
          </a:prstGeom>
          <a:gradFill>
            <a:gsLst>
              <a:gs pos="23000">
                <a:srgbClr val="00B050">
                  <a:alpha val="82000"/>
                </a:srgbClr>
              </a:gs>
              <a:gs pos="100000">
                <a:srgbClr val="00B0F0">
                  <a:tint val="23500"/>
                  <a:satMod val="160000"/>
                </a:srgbClr>
              </a:gs>
            </a:gsLst>
            <a:path path="circle">
              <a:fillToRect l="50000" t="50000" r="50000" b="50000"/>
            </a:path>
          </a:gra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1"/>
              </a:solidFill>
            </a:endParaRPr>
          </a:p>
        </p:txBody>
      </p:sp>
      <p:sp>
        <p:nvSpPr>
          <p:cNvPr id="57" name="TextBox 56">
            <a:extLst>
              <a:ext uri="{FF2B5EF4-FFF2-40B4-BE49-F238E27FC236}">
                <a16:creationId xmlns:a16="http://schemas.microsoft.com/office/drawing/2014/main" id="{033605F0-0A73-78B9-1930-95283C47E24E}"/>
              </a:ext>
            </a:extLst>
          </p:cNvPr>
          <p:cNvSpPr txBox="1"/>
          <p:nvPr/>
        </p:nvSpPr>
        <p:spPr>
          <a:xfrm>
            <a:off x="2207438" y="3428621"/>
            <a:ext cx="1667739" cy="646331"/>
          </a:xfrm>
          <a:prstGeom prst="rect">
            <a:avLst/>
          </a:prstGeom>
          <a:gradFill flip="none" rotWithShape="1">
            <a:gsLst>
              <a:gs pos="0">
                <a:schemeClr val="accent1">
                  <a:tint val="66000"/>
                  <a:satMod val="160000"/>
                </a:schemeClr>
              </a:gs>
              <a:gs pos="50000">
                <a:schemeClr val="accent1">
                  <a:tint val="44500"/>
                  <a:satMod val="160000"/>
                </a:schemeClr>
              </a:gs>
              <a:gs pos="100000">
                <a:srgbClr val="00B0F0"/>
              </a:gs>
            </a:gsLst>
            <a:lin ang="16200000" scaled="0"/>
            <a:tileRect/>
          </a:gradFill>
          <a:ln w="19050">
            <a:solidFill>
              <a:schemeClr val="accent2"/>
            </a:solidFill>
          </a:ln>
        </p:spPr>
        <p:txBody>
          <a:bodyPr wrap="square" rtlCol="0">
            <a:spAutoFit/>
          </a:bodyPr>
          <a:lstStyle/>
          <a:p>
            <a:pPr algn="ctr"/>
            <a:r>
              <a:rPr lang="en-US" b="1" dirty="0"/>
              <a:t>Restaurants</a:t>
            </a:r>
          </a:p>
          <a:p>
            <a:pPr algn="ctr"/>
            <a:r>
              <a:rPr lang="en-US" b="1" dirty="0"/>
              <a:t> and Grocery</a:t>
            </a:r>
          </a:p>
        </p:txBody>
      </p:sp>
      <p:sp>
        <p:nvSpPr>
          <p:cNvPr id="58" name="Arrow: Curved Left 57">
            <a:extLst>
              <a:ext uri="{FF2B5EF4-FFF2-40B4-BE49-F238E27FC236}">
                <a16:creationId xmlns:a16="http://schemas.microsoft.com/office/drawing/2014/main" id="{03FA49DB-05B6-BBAC-C347-69381E267AEA}"/>
              </a:ext>
            </a:extLst>
          </p:cNvPr>
          <p:cNvSpPr/>
          <p:nvPr/>
        </p:nvSpPr>
        <p:spPr>
          <a:xfrm rot="9375821">
            <a:off x="2071154" y="3897021"/>
            <a:ext cx="480057" cy="1117836"/>
          </a:xfrm>
          <a:prstGeom prst="curvedLeftArrow">
            <a:avLst>
              <a:gd name="adj1" fmla="val 25000"/>
              <a:gd name="adj2" fmla="val 50000"/>
              <a:gd name="adj3" fmla="val 25000"/>
            </a:avLst>
          </a:prstGeom>
          <a:gradFill>
            <a:gsLst>
              <a:gs pos="23000">
                <a:srgbClr val="00B0F0"/>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TextBox 31">
            <a:extLst>
              <a:ext uri="{FF2B5EF4-FFF2-40B4-BE49-F238E27FC236}">
                <a16:creationId xmlns:a16="http://schemas.microsoft.com/office/drawing/2014/main" id="{DF14DF49-EE7D-DDFE-C837-95EA73042DEE}"/>
              </a:ext>
            </a:extLst>
          </p:cNvPr>
          <p:cNvSpPr txBox="1"/>
          <p:nvPr/>
        </p:nvSpPr>
        <p:spPr>
          <a:xfrm>
            <a:off x="2464060" y="4814976"/>
            <a:ext cx="2050955" cy="923330"/>
          </a:xfrm>
          <a:prstGeom prst="rect">
            <a:avLst/>
          </a:prstGeom>
          <a:gradFill>
            <a:gsLst>
              <a:gs pos="0">
                <a:srgbClr val="00B0F0"/>
              </a:gs>
              <a:gs pos="50000">
                <a:schemeClr val="accent1">
                  <a:tint val="44500"/>
                  <a:satMod val="160000"/>
                </a:schemeClr>
              </a:gs>
              <a:gs pos="100000">
                <a:schemeClr val="accent6"/>
              </a:gs>
            </a:gsLst>
            <a:lin ang="5400000" scaled="0"/>
          </a:gradFill>
          <a:ln w="19050">
            <a:solidFill>
              <a:schemeClr val="accent2"/>
            </a:solidFill>
          </a:ln>
        </p:spPr>
        <p:txBody>
          <a:bodyPr wrap="square" rtlCol="0">
            <a:spAutoFit/>
          </a:bodyPr>
          <a:lstStyle/>
          <a:p>
            <a:pPr algn="ctr"/>
            <a:r>
              <a:rPr lang="en-US" b="1" dirty="0"/>
              <a:t>Vertical Farming, Aquiculture,</a:t>
            </a:r>
          </a:p>
          <a:p>
            <a:pPr algn="ctr"/>
            <a:r>
              <a:rPr lang="en-US" b="1" dirty="0"/>
              <a:t>All Businesses</a:t>
            </a:r>
          </a:p>
        </p:txBody>
      </p:sp>
      <p:sp>
        <p:nvSpPr>
          <p:cNvPr id="63" name="Arrow: Up 62">
            <a:extLst>
              <a:ext uri="{FF2B5EF4-FFF2-40B4-BE49-F238E27FC236}">
                <a16:creationId xmlns:a16="http://schemas.microsoft.com/office/drawing/2014/main" id="{69F88C4E-B79D-6E75-3CBE-C038E392735F}"/>
              </a:ext>
            </a:extLst>
          </p:cNvPr>
          <p:cNvSpPr/>
          <p:nvPr/>
        </p:nvSpPr>
        <p:spPr>
          <a:xfrm>
            <a:off x="3379311" y="3091968"/>
            <a:ext cx="484632" cy="317839"/>
          </a:xfrm>
          <a:prstGeom prst="upArrow">
            <a:avLst>
              <a:gd name="adj1" fmla="val 50000"/>
              <a:gd name="adj2" fmla="val 2665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4" name="Arrow: Curved Left 63">
            <a:extLst>
              <a:ext uri="{FF2B5EF4-FFF2-40B4-BE49-F238E27FC236}">
                <a16:creationId xmlns:a16="http://schemas.microsoft.com/office/drawing/2014/main" id="{4A2E1A49-848C-0730-6D48-88283A374C7F}"/>
              </a:ext>
            </a:extLst>
          </p:cNvPr>
          <p:cNvSpPr/>
          <p:nvPr/>
        </p:nvSpPr>
        <p:spPr>
          <a:xfrm rot="12627644">
            <a:off x="3747764" y="179710"/>
            <a:ext cx="765343" cy="2668820"/>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61" name="TextBox 60">
            <a:extLst>
              <a:ext uri="{FF2B5EF4-FFF2-40B4-BE49-F238E27FC236}">
                <a16:creationId xmlns:a16="http://schemas.microsoft.com/office/drawing/2014/main" id="{0A4C0CA4-ED5C-A1EA-5E60-9289D6DBD23C}"/>
              </a:ext>
            </a:extLst>
          </p:cNvPr>
          <p:cNvSpPr txBox="1"/>
          <p:nvPr/>
        </p:nvSpPr>
        <p:spPr>
          <a:xfrm>
            <a:off x="3345372" y="2578397"/>
            <a:ext cx="795141" cy="523220"/>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sz="1400" b="1" dirty="0"/>
              <a:t>Waste-water</a:t>
            </a:r>
          </a:p>
        </p:txBody>
      </p:sp>
      <p:sp>
        <p:nvSpPr>
          <p:cNvPr id="14" name="Arrow: Down 13">
            <a:extLst>
              <a:ext uri="{FF2B5EF4-FFF2-40B4-BE49-F238E27FC236}">
                <a16:creationId xmlns:a16="http://schemas.microsoft.com/office/drawing/2014/main" id="{B6DD9BF5-2429-B090-12F3-A5E88322EF0D}"/>
              </a:ext>
            </a:extLst>
          </p:cNvPr>
          <p:cNvSpPr/>
          <p:nvPr/>
        </p:nvSpPr>
        <p:spPr>
          <a:xfrm rot="19498233">
            <a:off x="6506048" y="4426460"/>
            <a:ext cx="484632" cy="626364"/>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Down 12">
            <a:extLst>
              <a:ext uri="{FF2B5EF4-FFF2-40B4-BE49-F238E27FC236}">
                <a16:creationId xmlns:a16="http://schemas.microsoft.com/office/drawing/2014/main" id="{0FB95788-FF1F-7C19-2495-C780273A8D79}"/>
              </a:ext>
            </a:extLst>
          </p:cNvPr>
          <p:cNvSpPr/>
          <p:nvPr/>
        </p:nvSpPr>
        <p:spPr>
          <a:xfrm rot="2183849">
            <a:off x="4309081" y="4428627"/>
            <a:ext cx="484632" cy="60755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Arrow: Curved Left 65">
            <a:extLst>
              <a:ext uri="{FF2B5EF4-FFF2-40B4-BE49-F238E27FC236}">
                <a16:creationId xmlns:a16="http://schemas.microsoft.com/office/drawing/2014/main" id="{04CA6AAA-FB33-7B15-05B4-8AA39235F530}"/>
              </a:ext>
            </a:extLst>
          </p:cNvPr>
          <p:cNvSpPr/>
          <p:nvPr/>
        </p:nvSpPr>
        <p:spPr>
          <a:xfrm rot="13432259">
            <a:off x="1136374" y="1717747"/>
            <a:ext cx="359818" cy="998826"/>
          </a:xfrm>
          <a:prstGeom prst="curvedLeftArrow">
            <a:avLst>
              <a:gd name="adj1" fmla="val 25000"/>
              <a:gd name="adj2" fmla="val 50000"/>
              <a:gd name="adj3" fmla="val 25000"/>
            </a:avLst>
          </a:prstGeom>
          <a:gradFill>
            <a:gsLst>
              <a:gs pos="23000">
                <a:srgbClr val="00B0F0"/>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9" name="TextBox 68">
            <a:extLst>
              <a:ext uri="{FF2B5EF4-FFF2-40B4-BE49-F238E27FC236}">
                <a16:creationId xmlns:a16="http://schemas.microsoft.com/office/drawing/2014/main" id="{A2B2320C-9E57-8286-CBAE-866BBFC9D783}"/>
              </a:ext>
            </a:extLst>
          </p:cNvPr>
          <p:cNvSpPr txBox="1"/>
          <p:nvPr/>
        </p:nvSpPr>
        <p:spPr>
          <a:xfrm>
            <a:off x="2416986" y="4057901"/>
            <a:ext cx="1549167" cy="830997"/>
          </a:xfrm>
          <a:prstGeom prst="rect">
            <a:avLst/>
          </a:prstGeom>
          <a:gradFill flip="none" rotWithShape="1">
            <a:gsLst>
              <a:gs pos="100000">
                <a:schemeClr val="tx1">
                  <a:lumMod val="65000"/>
                  <a:lumOff val="35000"/>
                  <a:alpha val="79000"/>
                </a:schemeClr>
              </a:gs>
              <a:gs pos="0">
                <a:schemeClr val="bg1"/>
              </a:gs>
            </a:gsLst>
            <a:path path="shape">
              <a:fillToRect l="50000" t="50000" r="50000" b="50000"/>
            </a:path>
            <a:tileRect/>
          </a:gradFill>
          <a:ln>
            <a:solidFill>
              <a:schemeClr val="accent1"/>
            </a:solidFill>
          </a:ln>
        </p:spPr>
        <p:txBody>
          <a:bodyPr wrap="square" rtlCol="0">
            <a:spAutoFit/>
          </a:bodyPr>
          <a:lstStyle/>
          <a:p>
            <a:pPr algn="ctr"/>
            <a:r>
              <a:rPr lang="en-US" sz="1200" b="1" dirty="0"/>
              <a:t>Regenerable Biochar to Vertical</a:t>
            </a:r>
          </a:p>
          <a:p>
            <a:pPr algn="ctr"/>
            <a:r>
              <a:rPr lang="en-US" sz="1200" b="1" dirty="0"/>
              <a:t>Farming as </a:t>
            </a:r>
          </a:p>
          <a:p>
            <a:pPr algn="ctr"/>
            <a:r>
              <a:rPr lang="en-US" sz="1200" b="1" dirty="0"/>
              <a:t>Bed Medium</a:t>
            </a:r>
          </a:p>
        </p:txBody>
      </p:sp>
      <p:sp>
        <p:nvSpPr>
          <p:cNvPr id="71" name="Arrow: Curved Left 70">
            <a:extLst>
              <a:ext uri="{FF2B5EF4-FFF2-40B4-BE49-F238E27FC236}">
                <a16:creationId xmlns:a16="http://schemas.microsoft.com/office/drawing/2014/main" id="{91B3876A-30F1-CA98-107D-8FCE0DC3EB84}"/>
              </a:ext>
            </a:extLst>
          </p:cNvPr>
          <p:cNvSpPr/>
          <p:nvPr/>
        </p:nvSpPr>
        <p:spPr>
          <a:xfrm rot="12163295">
            <a:off x="1401066" y="154232"/>
            <a:ext cx="992072" cy="3699772"/>
          </a:xfrm>
          <a:prstGeom prst="curvedLeftArrow">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Left 19">
            <a:extLst>
              <a:ext uri="{FF2B5EF4-FFF2-40B4-BE49-F238E27FC236}">
                <a16:creationId xmlns:a16="http://schemas.microsoft.com/office/drawing/2014/main" id="{3860D0BF-A14A-EAE0-E9DB-5B36ADA5A4D4}"/>
              </a:ext>
            </a:extLst>
          </p:cNvPr>
          <p:cNvSpPr/>
          <p:nvPr/>
        </p:nvSpPr>
        <p:spPr>
          <a:xfrm rot="5079895" flipV="1">
            <a:off x="4213073" y="5065248"/>
            <a:ext cx="472883" cy="2845090"/>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33" name="Arrow: Curved Left 32">
            <a:extLst>
              <a:ext uri="{FF2B5EF4-FFF2-40B4-BE49-F238E27FC236}">
                <a16:creationId xmlns:a16="http://schemas.microsoft.com/office/drawing/2014/main" id="{F9977C5E-0543-3870-39D1-60372C70789A}"/>
              </a:ext>
            </a:extLst>
          </p:cNvPr>
          <p:cNvSpPr/>
          <p:nvPr/>
        </p:nvSpPr>
        <p:spPr>
          <a:xfrm rot="5079895">
            <a:off x="2809562" y="5131551"/>
            <a:ext cx="472883" cy="2703227"/>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36" name="Arrow: Curved Left 35">
            <a:extLst>
              <a:ext uri="{FF2B5EF4-FFF2-40B4-BE49-F238E27FC236}">
                <a16:creationId xmlns:a16="http://schemas.microsoft.com/office/drawing/2014/main" id="{FAD00D3C-C8C7-BE81-BE1F-07DB43874BE5}"/>
              </a:ext>
            </a:extLst>
          </p:cNvPr>
          <p:cNvSpPr/>
          <p:nvPr/>
        </p:nvSpPr>
        <p:spPr>
          <a:xfrm rot="18954851" flipV="1">
            <a:off x="7758907" y="-680627"/>
            <a:ext cx="962059" cy="4930055"/>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 name="Arrow: Curved Left 25">
            <a:extLst>
              <a:ext uri="{FF2B5EF4-FFF2-40B4-BE49-F238E27FC236}">
                <a16:creationId xmlns:a16="http://schemas.microsoft.com/office/drawing/2014/main" id="{62296E07-4C7D-1D2D-9195-AA75C72ECC43}"/>
              </a:ext>
            </a:extLst>
          </p:cNvPr>
          <p:cNvSpPr/>
          <p:nvPr/>
        </p:nvSpPr>
        <p:spPr>
          <a:xfrm rot="4223331" flipV="1">
            <a:off x="8095672" y="4070356"/>
            <a:ext cx="472883" cy="3422316"/>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A50A8A9B-662A-7E27-E277-BE6812FC89FC}"/>
              </a:ext>
            </a:extLst>
          </p:cNvPr>
          <p:cNvSpPr txBox="1"/>
          <p:nvPr/>
        </p:nvSpPr>
        <p:spPr>
          <a:xfrm>
            <a:off x="7514902" y="5753814"/>
            <a:ext cx="1731239" cy="369332"/>
          </a:xfrm>
          <a:prstGeom prst="rect">
            <a:avLst/>
          </a:prstGeom>
          <a:solidFill>
            <a:schemeClr val="accent6">
              <a:lumMod val="75000"/>
            </a:schemeClr>
          </a:solidFill>
          <a:ln w="19050">
            <a:solidFill>
              <a:schemeClr val="accent2"/>
            </a:solidFill>
          </a:ln>
        </p:spPr>
        <p:txBody>
          <a:bodyPr wrap="square" rtlCol="0">
            <a:spAutoFit/>
          </a:bodyPr>
          <a:lstStyle/>
          <a:p>
            <a:pPr algn="ctr"/>
            <a:r>
              <a:rPr lang="en-US" b="1" dirty="0"/>
              <a:t>Solids Wastes</a:t>
            </a:r>
          </a:p>
        </p:txBody>
      </p:sp>
      <p:sp>
        <p:nvSpPr>
          <p:cNvPr id="46" name="Arrow: Curved Right 45">
            <a:extLst>
              <a:ext uri="{FF2B5EF4-FFF2-40B4-BE49-F238E27FC236}">
                <a16:creationId xmlns:a16="http://schemas.microsoft.com/office/drawing/2014/main" id="{AD2B9EA9-B8BE-D88A-0E89-089AA2E14E8F}"/>
              </a:ext>
            </a:extLst>
          </p:cNvPr>
          <p:cNvSpPr/>
          <p:nvPr/>
        </p:nvSpPr>
        <p:spPr>
          <a:xfrm rot="3004782">
            <a:off x="1787549" y="2599046"/>
            <a:ext cx="452648" cy="1657692"/>
          </a:xfrm>
          <a:prstGeom prst="curved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sp>
        <p:nvSpPr>
          <p:cNvPr id="60" name="TextBox 59">
            <a:extLst>
              <a:ext uri="{FF2B5EF4-FFF2-40B4-BE49-F238E27FC236}">
                <a16:creationId xmlns:a16="http://schemas.microsoft.com/office/drawing/2014/main" id="{4F6AA753-0A39-113D-8279-B1E777B45D5B}"/>
              </a:ext>
            </a:extLst>
          </p:cNvPr>
          <p:cNvSpPr txBox="1"/>
          <p:nvPr/>
        </p:nvSpPr>
        <p:spPr>
          <a:xfrm>
            <a:off x="2487391" y="2663636"/>
            <a:ext cx="838960" cy="523220"/>
          </a:xfrm>
          <a:prstGeom prst="rect">
            <a:avLst/>
          </a:prstGeom>
          <a:solidFill>
            <a:schemeClr val="accent6">
              <a:lumMod val="75000"/>
            </a:schemeClr>
          </a:solidFill>
          <a:ln w="19050">
            <a:solidFill>
              <a:schemeClr val="accent2"/>
            </a:solidFill>
          </a:ln>
        </p:spPr>
        <p:txBody>
          <a:bodyPr wrap="square" rtlCol="0">
            <a:spAutoFit/>
          </a:bodyPr>
          <a:lstStyle/>
          <a:p>
            <a:pPr algn="ctr"/>
            <a:r>
              <a:rPr lang="en-US" sz="1400" b="1" dirty="0"/>
              <a:t>Solids</a:t>
            </a:r>
          </a:p>
          <a:p>
            <a:pPr algn="ctr"/>
            <a:r>
              <a:rPr lang="en-US" sz="1400" b="1" dirty="0"/>
              <a:t>Wastes</a:t>
            </a:r>
          </a:p>
        </p:txBody>
      </p:sp>
      <p:sp>
        <p:nvSpPr>
          <p:cNvPr id="62" name="Arrow: Up 61">
            <a:extLst>
              <a:ext uri="{FF2B5EF4-FFF2-40B4-BE49-F238E27FC236}">
                <a16:creationId xmlns:a16="http://schemas.microsoft.com/office/drawing/2014/main" id="{6CD52EC5-AE95-0D7F-7DCB-27BE4976CE6F}"/>
              </a:ext>
            </a:extLst>
          </p:cNvPr>
          <p:cNvSpPr/>
          <p:nvPr/>
        </p:nvSpPr>
        <p:spPr>
          <a:xfrm>
            <a:off x="2593170" y="3156733"/>
            <a:ext cx="484632" cy="271559"/>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 name="Arrow: Curved Right 3">
            <a:extLst>
              <a:ext uri="{FF2B5EF4-FFF2-40B4-BE49-F238E27FC236}">
                <a16:creationId xmlns:a16="http://schemas.microsoft.com/office/drawing/2014/main" id="{7C5C4D32-3529-2B08-8B84-85A190CD10C5}"/>
              </a:ext>
            </a:extLst>
          </p:cNvPr>
          <p:cNvSpPr/>
          <p:nvPr/>
        </p:nvSpPr>
        <p:spPr>
          <a:xfrm rot="418151">
            <a:off x="4010988" y="3032597"/>
            <a:ext cx="628087" cy="1184489"/>
          </a:xfrm>
          <a:prstGeom prst="curved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a:extLst>
              <a:ext uri="{FF2B5EF4-FFF2-40B4-BE49-F238E27FC236}">
                <a16:creationId xmlns:a16="http://schemas.microsoft.com/office/drawing/2014/main" id="{144EF5ED-FD23-35A8-685C-7C477D66DD7F}"/>
              </a:ext>
            </a:extLst>
          </p:cNvPr>
          <p:cNvSpPr txBox="1"/>
          <p:nvPr/>
        </p:nvSpPr>
        <p:spPr>
          <a:xfrm>
            <a:off x="4428631" y="2241589"/>
            <a:ext cx="2650508" cy="1200329"/>
          </a:xfrm>
          <a:prstGeom prst="rect">
            <a:avLst/>
          </a:prstGeom>
          <a:gradFill flip="none" rotWithShape="1">
            <a:gsLst>
              <a:gs pos="0">
                <a:schemeClr val="accent1">
                  <a:tint val="66000"/>
                  <a:satMod val="160000"/>
                </a:schemeClr>
              </a:gs>
              <a:gs pos="50000">
                <a:schemeClr val="accent1">
                  <a:tint val="44500"/>
                  <a:satMod val="160000"/>
                </a:schemeClr>
              </a:gs>
              <a:gs pos="100000">
                <a:srgbClr val="00B0F0"/>
              </a:gs>
            </a:gsLst>
            <a:lin ang="5400000" scaled="0"/>
            <a:tileRect/>
          </a:gradFill>
          <a:ln w="19050">
            <a:solidFill>
              <a:schemeClr val="accent2"/>
            </a:solidFill>
          </a:ln>
        </p:spPr>
        <p:txBody>
          <a:bodyPr wrap="square" rtlCol="0">
            <a:spAutoFit/>
          </a:bodyPr>
          <a:lstStyle/>
          <a:p>
            <a:pPr algn="ctr"/>
            <a:r>
              <a:rPr lang="en-US" b="1" dirty="0"/>
              <a:t>RO (Reverse Osmosis) and Nano Filtration </a:t>
            </a:r>
          </a:p>
          <a:p>
            <a:pPr algn="ctr"/>
            <a:r>
              <a:rPr lang="en-US" b="1" dirty="0"/>
              <a:t>Treatment </a:t>
            </a:r>
          </a:p>
          <a:p>
            <a:pPr algn="ctr"/>
            <a:r>
              <a:rPr lang="en-US" b="1" dirty="0"/>
              <a:t>to Potability</a:t>
            </a:r>
          </a:p>
        </p:txBody>
      </p:sp>
      <p:sp>
        <p:nvSpPr>
          <p:cNvPr id="8" name="Arrow: Curved Left 7">
            <a:extLst>
              <a:ext uri="{FF2B5EF4-FFF2-40B4-BE49-F238E27FC236}">
                <a16:creationId xmlns:a16="http://schemas.microsoft.com/office/drawing/2014/main" id="{B0B5BA9B-DC87-3CD8-78FA-CE882DEE33DF}"/>
              </a:ext>
            </a:extLst>
          </p:cNvPr>
          <p:cNvSpPr/>
          <p:nvPr/>
        </p:nvSpPr>
        <p:spPr>
          <a:xfrm rot="20712615">
            <a:off x="6695798" y="1437813"/>
            <a:ext cx="647671" cy="1492101"/>
          </a:xfrm>
          <a:prstGeom prst="curvedLef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1"/>
              </a:solidFill>
            </a:endParaRPr>
          </a:p>
        </p:txBody>
      </p:sp>
      <p:sp>
        <p:nvSpPr>
          <p:cNvPr id="51" name="Arrow: Curved Left 50">
            <a:extLst>
              <a:ext uri="{FF2B5EF4-FFF2-40B4-BE49-F238E27FC236}">
                <a16:creationId xmlns:a16="http://schemas.microsoft.com/office/drawing/2014/main" id="{1801F0A9-1566-F08C-73CC-3946FABBBA32}"/>
              </a:ext>
            </a:extLst>
          </p:cNvPr>
          <p:cNvSpPr/>
          <p:nvPr/>
        </p:nvSpPr>
        <p:spPr>
          <a:xfrm rot="15769473">
            <a:off x="2990766" y="1129959"/>
            <a:ext cx="617903" cy="2512157"/>
          </a:xfrm>
          <a:prstGeom prst="curvedLeftArrow">
            <a:avLst/>
          </a:prstGeom>
          <a:gradFill>
            <a:gsLst>
              <a:gs pos="23000">
                <a:srgbClr val="00B0F0"/>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4" name="Arrow: Up 43">
            <a:extLst>
              <a:ext uri="{FF2B5EF4-FFF2-40B4-BE49-F238E27FC236}">
                <a16:creationId xmlns:a16="http://schemas.microsoft.com/office/drawing/2014/main" id="{97CB114E-C54E-D8B1-8522-2895F8F97D7C}"/>
              </a:ext>
            </a:extLst>
          </p:cNvPr>
          <p:cNvSpPr/>
          <p:nvPr/>
        </p:nvSpPr>
        <p:spPr>
          <a:xfrm>
            <a:off x="1058292" y="3594096"/>
            <a:ext cx="484632" cy="242615"/>
          </a:xfrm>
          <a:prstGeom prst="upArrow">
            <a:avLst/>
          </a:prstGeom>
          <a:gradFill>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Arrow: Up 41">
            <a:extLst>
              <a:ext uri="{FF2B5EF4-FFF2-40B4-BE49-F238E27FC236}">
                <a16:creationId xmlns:a16="http://schemas.microsoft.com/office/drawing/2014/main" id="{02F02169-1986-98DA-E20A-C840C83351E2}"/>
              </a:ext>
            </a:extLst>
          </p:cNvPr>
          <p:cNvSpPr/>
          <p:nvPr/>
        </p:nvSpPr>
        <p:spPr>
          <a:xfrm>
            <a:off x="1217151" y="4911459"/>
            <a:ext cx="484632" cy="289783"/>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6" name="Arrow: Curved Right 55">
            <a:extLst>
              <a:ext uri="{FF2B5EF4-FFF2-40B4-BE49-F238E27FC236}">
                <a16:creationId xmlns:a16="http://schemas.microsoft.com/office/drawing/2014/main" id="{6163F7B7-694D-D1FC-8A24-E815AA348DB7}"/>
              </a:ext>
            </a:extLst>
          </p:cNvPr>
          <p:cNvSpPr/>
          <p:nvPr/>
        </p:nvSpPr>
        <p:spPr>
          <a:xfrm rot="14220286">
            <a:off x="9250467" y="1406751"/>
            <a:ext cx="612818" cy="2950999"/>
          </a:xfrm>
          <a:prstGeom prst="curved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TextBox 10">
            <a:extLst>
              <a:ext uri="{FF2B5EF4-FFF2-40B4-BE49-F238E27FC236}">
                <a16:creationId xmlns:a16="http://schemas.microsoft.com/office/drawing/2014/main" id="{5444DE7D-CF26-C1CA-4580-C4FAC9A77DA3}"/>
              </a:ext>
            </a:extLst>
          </p:cNvPr>
          <p:cNvSpPr txBox="1"/>
          <p:nvPr/>
        </p:nvSpPr>
        <p:spPr>
          <a:xfrm>
            <a:off x="10199663" y="169895"/>
            <a:ext cx="1647963" cy="1723549"/>
          </a:xfrm>
          <a:prstGeom prst="rect">
            <a:avLst/>
          </a:prstGeom>
          <a:gradFill flip="none" rotWithShape="1">
            <a:gsLst>
              <a:gs pos="38000">
                <a:srgbClr val="00B050">
                  <a:alpha val="49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b="1" dirty="0"/>
              <a:t>Income Streams:</a:t>
            </a:r>
          </a:p>
          <a:p>
            <a:pPr algn="ctr"/>
            <a:r>
              <a:rPr lang="en-US" sz="1400" b="1" dirty="0"/>
              <a:t>Packaging and Sale of Milk, Cheeses, Eggs, Other Dairy and Apiary Products</a:t>
            </a:r>
          </a:p>
        </p:txBody>
      </p:sp>
      <p:sp>
        <p:nvSpPr>
          <p:cNvPr id="27" name="Arrow: Curved Right 26">
            <a:extLst>
              <a:ext uri="{FF2B5EF4-FFF2-40B4-BE49-F238E27FC236}">
                <a16:creationId xmlns:a16="http://schemas.microsoft.com/office/drawing/2014/main" id="{84EFFA7B-F6AE-A766-A611-9B763B0237AC}"/>
              </a:ext>
            </a:extLst>
          </p:cNvPr>
          <p:cNvSpPr/>
          <p:nvPr/>
        </p:nvSpPr>
        <p:spPr>
          <a:xfrm rot="5400000">
            <a:off x="5272885" y="1819195"/>
            <a:ext cx="591247" cy="3638834"/>
          </a:xfrm>
          <a:prstGeom prst="curved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Arrow: Down 49">
            <a:extLst>
              <a:ext uri="{FF2B5EF4-FFF2-40B4-BE49-F238E27FC236}">
                <a16:creationId xmlns:a16="http://schemas.microsoft.com/office/drawing/2014/main" id="{A2CDB00E-75B7-5739-A867-E2C194E7B777}"/>
              </a:ext>
            </a:extLst>
          </p:cNvPr>
          <p:cNvSpPr/>
          <p:nvPr/>
        </p:nvSpPr>
        <p:spPr>
          <a:xfrm rot="15385995">
            <a:off x="6720392" y="3557669"/>
            <a:ext cx="484632" cy="60755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BFD3C5A-8ABF-488A-413E-37B246C872A7}"/>
              </a:ext>
            </a:extLst>
          </p:cNvPr>
          <p:cNvSpPr txBox="1"/>
          <p:nvPr/>
        </p:nvSpPr>
        <p:spPr>
          <a:xfrm>
            <a:off x="4602697" y="3453418"/>
            <a:ext cx="2352855"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b="1" dirty="0"/>
              <a:t>Potable Water: Local Distribution </a:t>
            </a:r>
          </a:p>
          <a:p>
            <a:pPr algn="ctr"/>
            <a:r>
              <a:rPr lang="en-US" b="1" dirty="0"/>
              <a:t>to all Businesses </a:t>
            </a:r>
          </a:p>
          <a:p>
            <a:pPr algn="ctr"/>
            <a:r>
              <a:rPr lang="en-US" b="1" dirty="0"/>
              <a:t>and Residences</a:t>
            </a:r>
          </a:p>
        </p:txBody>
      </p:sp>
      <p:sp>
        <p:nvSpPr>
          <p:cNvPr id="2" name="Arrow: Down 1">
            <a:extLst>
              <a:ext uri="{FF2B5EF4-FFF2-40B4-BE49-F238E27FC236}">
                <a16:creationId xmlns:a16="http://schemas.microsoft.com/office/drawing/2014/main" id="{0FC80A4E-E1D7-1433-9420-1A1EB4CA7ED9}"/>
              </a:ext>
            </a:extLst>
          </p:cNvPr>
          <p:cNvSpPr/>
          <p:nvPr/>
        </p:nvSpPr>
        <p:spPr>
          <a:xfrm rot="16200000">
            <a:off x="8338238" y="3578318"/>
            <a:ext cx="484632" cy="584505"/>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Arrow: Curved Left 6">
            <a:extLst>
              <a:ext uri="{FF2B5EF4-FFF2-40B4-BE49-F238E27FC236}">
                <a16:creationId xmlns:a16="http://schemas.microsoft.com/office/drawing/2014/main" id="{5CADFB61-73FB-4497-A3FC-113F33952FBC}"/>
              </a:ext>
            </a:extLst>
          </p:cNvPr>
          <p:cNvSpPr/>
          <p:nvPr/>
        </p:nvSpPr>
        <p:spPr>
          <a:xfrm rot="20335209" flipV="1">
            <a:off x="10533779" y="3652160"/>
            <a:ext cx="472883" cy="1259229"/>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6" name="Arrow: Down 5">
            <a:extLst>
              <a:ext uri="{FF2B5EF4-FFF2-40B4-BE49-F238E27FC236}">
                <a16:creationId xmlns:a16="http://schemas.microsoft.com/office/drawing/2014/main" id="{91D14E3C-18F4-E182-9C0C-28EA1FA71D74}"/>
              </a:ext>
            </a:extLst>
          </p:cNvPr>
          <p:cNvSpPr/>
          <p:nvPr/>
        </p:nvSpPr>
        <p:spPr>
          <a:xfrm>
            <a:off x="7805009" y="3958417"/>
            <a:ext cx="484632" cy="387261"/>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5E1013B-F049-8EBA-D6D1-4EE3478CE51E}"/>
              </a:ext>
            </a:extLst>
          </p:cNvPr>
          <p:cNvSpPr txBox="1"/>
          <p:nvPr/>
        </p:nvSpPr>
        <p:spPr>
          <a:xfrm>
            <a:off x="7510599" y="4313721"/>
            <a:ext cx="1731239" cy="369332"/>
          </a:xfrm>
          <a:prstGeom prst="rect">
            <a:avLst/>
          </a:prstGeom>
          <a:solidFill>
            <a:schemeClr val="accent6">
              <a:lumMod val="75000"/>
            </a:schemeClr>
          </a:solidFill>
          <a:ln w="19050">
            <a:solidFill>
              <a:schemeClr val="accent2"/>
            </a:solidFill>
          </a:ln>
        </p:spPr>
        <p:txBody>
          <a:bodyPr wrap="square" rtlCol="0">
            <a:spAutoFit/>
          </a:bodyPr>
          <a:lstStyle/>
          <a:p>
            <a:pPr algn="ctr"/>
            <a:r>
              <a:rPr lang="en-US" b="1" dirty="0"/>
              <a:t>Solids Wastes</a:t>
            </a:r>
          </a:p>
        </p:txBody>
      </p:sp>
      <p:sp>
        <p:nvSpPr>
          <p:cNvPr id="31" name="TextBox 30">
            <a:extLst>
              <a:ext uri="{FF2B5EF4-FFF2-40B4-BE49-F238E27FC236}">
                <a16:creationId xmlns:a16="http://schemas.microsoft.com/office/drawing/2014/main" id="{4F42D985-B2D0-ED47-3D85-F296CE7406C9}"/>
              </a:ext>
            </a:extLst>
          </p:cNvPr>
          <p:cNvSpPr txBox="1"/>
          <p:nvPr/>
        </p:nvSpPr>
        <p:spPr>
          <a:xfrm>
            <a:off x="5514185" y="5772643"/>
            <a:ext cx="1558250" cy="369332"/>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b="1" dirty="0"/>
              <a:t>Wastewater</a:t>
            </a:r>
          </a:p>
        </p:txBody>
      </p:sp>
      <p:sp>
        <p:nvSpPr>
          <p:cNvPr id="72" name="Arrow: Curved Left 71">
            <a:extLst>
              <a:ext uri="{FF2B5EF4-FFF2-40B4-BE49-F238E27FC236}">
                <a16:creationId xmlns:a16="http://schemas.microsoft.com/office/drawing/2014/main" id="{25639010-8818-FCC9-4F09-EE63761FC5AC}"/>
              </a:ext>
            </a:extLst>
          </p:cNvPr>
          <p:cNvSpPr/>
          <p:nvPr/>
        </p:nvSpPr>
        <p:spPr>
          <a:xfrm>
            <a:off x="9231776" y="4473400"/>
            <a:ext cx="472883" cy="1528793"/>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4E59F92D-B092-629F-3C3E-EF39CC1E0D0F}"/>
              </a:ext>
            </a:extLst>
          </p:cNvPr>
          <p:cNvSpPr txBox="1"/>
          <p:nvPr/>
        </p:nvSpPr>
        <p:spPr>
          <a:xfrm>
            <a:off x="9402376" y="4657253"/>
            <a:ext cx="1558250" cy="369332"/>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b="1" dirty="0"/>
              <a:t>Wastewater</a:t>
            </a:r>
          </a:p>
        </p:txBody>
      </p:sp>
      <p:sp>
        <p:nvSpPr>
          <p:cNvPr id="59" name="TextBox 58">
            <a:extLst>
              <a:ext uri="{FF2B5EF4-FFF2-40B4-BE49-F238E27FC236}">
                <a16:creationId xmlns:a16="http://schemas.microsoft.com/office/drawing/2014/main" id="{96796743-9E55-357A-2BB7-1D111F998F62}"/>
              </a:ext>
            </a:extLst>
          </p:cNvPr>
          <p:cNvSpPr txBox="1"/>
          <p:nvPr/>
        </p:nvSpPr>
        <p:spPr>
          <a:xfrm>
            <a:off x="3298320" y="1774739"/>
            <a:ext cx="1128432" cy="553998"/>
          </a:xfrm>
          <a:prstGeom prst="rect">
            <a:avLst/>
          </a:prstGeom>
          <a:gradFill>
            <a:gsLst>
              <a:gs pos="0">
                <a:srgbClr val="C5E8FF"/>
              </a:gs>
              <a:gs pos="100000">
                <a:srgbClr val="88D5FF"/>
              </a:gs>
            </a:gsLst>
            <a:path path="circle">
              <a:fillToRect l="50000" t="50000" r="50000" b="50000"/>
            </a:path>
          </a:gradFill>
          <a:ln w="19050">
            <a:solidFill>
              <a:schemeClr val="accent2"/>
            </a:solidFill>
          </a:ln>
        </p:spPr>
        <p:txBody>
          <a:bodyPr wrap="square" rtlCol="0">
            <a:spAutoFit/>
          </a:bodyPr>
          <a:lstStyle/>
          <a:p>
            <a:pPr algn="ctr"/>
            <a:r>
              <a:rPr lang="en-US" sz="1000" b="1" dirty="0"/>
              <a:t>Biofuels Recirculated to All Processes</a:t>
            </a:r>
          </a:p>
        </p:txBody>
      </p:sp>
      <p:sp>
        <p:nvSpPr>
          <p:cNvPr id="73" name="TextBox 72">
            <a:extLst>
              <a:ext uri="{FF2B5EF4-FFF2-40B4-BE49-F238E27FC236}">
                <a16:creationId xmlns:a16="http://schemas.microsoft.com/office/drawing/2014/main" id="{B9D7CA8F-D29E-4A64-C7CB-620E02F9019F}"/>
              </a:ext>
            </a:extLst>
          </p:cNvPr>
          <p:cNvSpPr txBox="1"/>
          <p:nvPr/>
        </p:nvSpPr>
        <p:spPr>
          <a:xfrm>
            <a:off x="3353742" y="936669"/>
            <a:ext cx="1372512" cy="461665"/>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sz="1200" b="1" dirty="0"/>
              <a:t>Process Water to Purification</a:t>
            </a:r>
          </a:p>
        </p:txBody>
      </p:sp>
      <p:sp>
        <p:nvSpPr>
          <p:cNvPr id="3" name="TextBox 2">
            <a:extLst>
              <a:ext uri="{FF2B5EF4-FFF2-40B4-BE49-F238E27FC236}">
                <a16:creationId xmlns:a16="http://schemas.microsoft.com/office/drawing/2014/main" id="{8E0C1B7B-1950-F866-5989-D45898EC1B08}"/>
              </a:ext>
            </a:extLst>
          </p:cNvPr>
          <p:cNvSpPr txBox="1"/>
          <p:nvPr/>
        </p:nvSpPr>
        <p:spPr>
          <a:xfrm>
            <a:off x="4648430" y="1145590"/>
            <a:ext cx="2210910" cy="1077218"/>
          </a:xfrm>
          <a:prstGeom prst="rect">
            <a:avLst/>
          </a:prstGeom>
          <a:gradFill>
            <a:gsLst>
              <a:gs pos="17000">
                <a:schemeClr val="accent1">
                  <a:alpha val="62000"/>
                </a:schemeClr>
              </a:gs>
              <a:gs pos="100000">
                <a:schemeClr val="accent6"/>
              </a:gs>
            </a:gsLst>
            <a:lin ang="16200000" scaled="0"/>
          </a:gradFill>
          <a:ln w="19050">
            <a:solidFill>
              <a:schemeClr val="accent2"/>
            </a:solidFill>
          </a:ln>
        </p:spPr>
        <p:txBody>
          <a:bodyPr wrap="square" rtlCol="0">
            <a:spAutoFit/>
          </a:bodyPr>
          <a:lstStyle/>
          <a:p>
            <a:pPr algn="ctr"/>
            <a:r>
              <a:rPr lang="en-US" sz="1600" b="1" dirty="0"/>
              <a:t>One-Time Draw from Original Source</a:t>
            </a:r>
          </a:p>
          <a:p>
            <a:pPr algn="ctr"/>
            <a:r>
              <a:rPr lang="en-US" sz="1600" b="1" dirty="0"/>
              <a:t>(Aquifer)</a:t>
            </a:r>
          </a:p>
        </p:txBody>
      </p:sp>
      <p:sp>
        <p:nvSpPr>
          <p:cNvPr id="29" name="Arrow: Curved Left 28">
            <a:extLst>
              <a:ext uri="{FF2B5EF4-FFF2-40B4-BE49-F238E27FC236}">
                <a16:creationId xmlns:a16="http://schemas.microsoft.com/office/drawing/2014/main" id="{90C6BBD7-3ADA-F4CE-C06C-08EDD38636BE}"/>
              </a:ext>
            </a:extLst>
          </p:cNvPr>
          <p:cNvSpPr/>
          <p:nvPr/>
        </p:nvSpPr>
        <p:spPr>
          <a:xfrm rot="20712615">
            <a:off x="6407222" y="733635"/>
            <a:ext cx="583648" cy="1517410"/>
          </a:xfrm>
          <a:prstGeom prst="curvedLef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1"/>
              </a:solidFill>
            </a:endParaRPr>
          </a:p>
        </p:txBody>
      </p:sp>
      <p:sp>
        <p:nvSpPr>
          <p:cNvPr id="25" name="TextBox 24">
            <a:extLst>
              <a:ext uri="{FF2B5EF4-FFF2-40B4-BE49-F238E27FC236}">
                <a16:creationId xmlns:a16="http://schemas.microsoft.com/office/drawing/2014/main" id="{7146E426-081F-4805-9004-0E6ABBDB524C}"/>
              </a:ext>
            </a:extLst>
          </p:cNvPr>
          <p:cNvSpPr txBox="1"/>
          <p:nvPr/>
        </p:nvSpPr>
        <p:spPr>
          <a:xfrm>
            <a:off x="5027294" y="191843"/>
            <a:ext cx="1314527" cy="923330"/>
          </a:xfrm>
          <a:prstGeom prst="rect">
            <a:avLst/>
          </a:prstGeom>
          <a:gradFill>
            <a:gsLst>
              <a:gs pos="51000">
                <a:schemeClr val="accent1">
                  <a:lumMod val="45000"/>
                  <a:lumOff val="55000"/>
                </a:schemeClr>
              </a:gs>
              <a:gs pos="100000">
                <a:schemeClr val="accent6"/>
              </a:gs>
            </a:gsLst>
            <a:lin ang="16200000" scaled="0"/>
          </a:gradFill>
          <a:ln w="19050">
            <a:solidFill>
              <a:schemeClr val="accent2"/>
            </a:solidFill>
          </a:ln>
        </p:spPr>
        <p:txBody>
          <a:bodyPr wrap="none" rtlCol="0">
            <a:spAutoFit/>
          </a:bodyPr>
          <a:lstStyle/>
          <a:p>
            <a:pPr algn="ctr"/>
            <a:r>
              <a:rPr lang="en-US" b="1" dirty="0"/>
              <a:t>Pre-RO </a:t>
            </a:r>
          </a:p>
          <a:p>
            <a:pPr algn="ctr"/>
            <a:r>
              <a:rPr lang="en-US" b="1" dirty="0"/>
              <a:t>Sewage </a:t>
            </a:r>
          </a:p>
          <a:p>
            <a:pPr algn="ctr"/>
            <a:r>
              <a:rPr lang="en-US" b="1" dirty="0"/>
              <a:t>Treatment</a:t>
            </a:r>
          </a:p>
        </p:txBody>
      </p:sp>
      <p:sp>
        <p:nvSpPr>
          <p:cNvPr id="48" name="Arrow: Curved Left 47">
            <a:extLst>
              <a:ext uri="{FF2B5EF4-FFF2-40B4-BE49-F238E27FC236}">
                <a16:creationId xmlns:a16="http://schemas.microsoft.com/office/drawing/2014/main" id="{17BB5C54-FFE2-A5F8-3B34-522AFAF2510C}"/>
              </a:ext>
            </a:extLst>
          </p:cNvPr>
          <p:cNvSpPr/>
          <p:nvPr/>
        </p:nvSpPr>
        <p:spPr>
          <a:xfrm rot="14338474">
            <a:off x="3072416" y="-699063"/>
            <a:ext cx="579940" cy="3990570"/>
          </a:xfrm>
          <a:prstGeom prst="curvedLeftArrow">
            <a:avLst/>
          </a:prstGeom>
          <a:gradFill>
            <a:gsLst>
              <a:gs pos="23000">
                <a:srgbClr val="00B0F0"/>
              </a:gs>
              <a:gs pos="100000">
                <a:srgbClr val="00B0F0">
                  <a:tint val="23500"/>
                  <a:satMod val="160000"/>
                </a:srgb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0" name="TextBox 69">
            <a:extLst>
              <a:ext uri="{FF2B5EF4-FFF2-40B4-BE49-F238E27FC236}">
                <a16:creationId xmlns:a16="http://schemas.microsoft.com/office/drawing/2014/main" id="{6E893FA5-AC38-C40B-5DF9-7E266CF288D9}"/>
              </a:ext>
            </a:extLst>
          </p:cNvPr>
          <p:cNvSpPr txBox="1"/>
          <p:nvPr/>
        </p:nvSpPr>
        <p:spPr>
          <a:xfrm>
            <a:off x="2933974" y="106916"/>
            <a:ext cx="1549167" cy="830997"/>
          </a:xfrm>
          <a:prstGeom prst="rect">
            <a:avLst/>
          </a:prstGeom>
          <a:gradFill flip="none" rotWithShape="1">
            <a:gsLst>
              <a:gs pos="100000">
                <a:schemeClr val="tx1">
                  <a:lumMod val="65000"/>
                  <a:lumOff val="35000"/>
                  <a:alpha val="79000"/>
                </a:schemeClr>
              </a:gs>
              <a:gs pos="0">
                <a:schemeClr val="bg1"/>
              </a:gs>
            </a:gsLst>
            <a:path path="shape">
              <a:fillToRect l="50000" t="50000" r="50000" b="50000"/>
            </a:path>
            <a:tileRect/>
          </a:gradFill>
          <a:ln>
            <a:solidFill>
              <a:schemeClr val="accent1"/>
            </a:solidFill>
          </a:ln>
        </p:spPr>
        <p:txBody>
          <a:bodyPr wrap="square" rtlCol="0">
            <a:spAutoFit/>
          </a:bodyPr>
          <a:lstStyle/>
          <a:p>
            <a:pPr algn="ctr"/>
            <a:r>
              <a:rPr lang="en-US" sz="1200" b="1"/>
              <a:t>Regenerable </a:t>
            </a:r>
            <a:r>
              <a:rPr lang="en-US" sz="1200" b="1" dirty="0"/>
              <a:t>Biochar to </a:t>
            </a:r>
          </a:p>
          <a:p>
            <a:pPr algn="ctr"/>
            <a:r>
              <a:rPr lang="en-US" sz="1200" b="1" dirty="0"/>
              <a:t>Pre-RO as a Filtration Medium</a:t>
            </a:r>
          </a:p>
        </p:txBody>
      </p:sp>
      <p:sp>
        <p:nvSpPr>
          <p:cNvPr id="43" name="TextBox 42">
            <a:extLst>
              <a:ext uri="{FF2B5EF4-FFF2-40B4-BE49-F238E27FC236}">
                <a16:creationId xmlns:a16="http://schemas.microsoft.com/office/drawing/2014/main" id="{4486D8B1-E434-855B-8584-59C9A7075E49}"/>
              </a:ext>
            </a:extLst>
          </p:cNvPr>
          <p:cNvSpPr txBox="1"/>
          <p:nvPr/>
        </p:nvSpPr>
        <p:spPr>
          <a:xfrm>
            <a:off x="156958" y="2420223"/>
            <a:ext cx="2159433"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b="1" dirty="0"/>
              <a:t>Useable/Saleable Biofuels,</a:t>
            </a:r>
          </a:p>
          <a:p>
            <a:pPr algn="ctr"/>
            <a:r>
              <a:rPr lang="en-US" b="1" dirty="0"/>
              <a:t> Biogases, </a:t>
            </a:r>
          </a:p>
          <a:p>
            <a:pPr algn="ctr"/>
            <a:r>
              <a:rPr lang="en-US" b="1" dirty="0"/>
              <a:t>and Biochar</a:t>
            </a:r>
          </a:p>
        </p:txBody>
      </p:sp>
      <p:sp>
        <p:nvSpPr>
          <p:cNvPr id="47" name="TextBox 46">
            <a:extLst>
              <a:ext uri="{FF2B5EF4-FFF2-40B4-BE49-F238E27FC236}">
                <a16:creationId xmlns:a16="http://schemas.microsoft.com/office/drawing/2014/main" id="{FAC20E15-9A19-0234-1585-127B835AA02B}"/>
              </a:ext>
            </a:extLst>
          </p:cNvPr>
          <p:cNvSpPr txBox="1"/>
          <p:nvPr/>
        </p:nvSpPr>
        <p:spPr>
          <a:xfrm>
            <a:off x="7229424" y="2779986"/>
            <a:ext cx="1057187" cy="1200329"/>
          </a:xfrm>
          <a:prstGeom prst="rect">
            <a:avLst/>
          </a:prstGeom>
          <a:gradFill>
            <a:gsLst>
              <a:gs pos="0">
                <a:srgbClr val="00B0F0"/>
              </a:gs>
              <a:gs pos="50000">
                <a:schemeClr val="accent1">
                  <a:tint val="44500"/>
                  <a:satMod val="160000"/>
                </a:schemeClr>
              </a:gs>
              <a:gs pos="100000">
                <a:schemeClr val="accent6"/>
              </a:gs>
            </a:gsLst>
            <a:lin ang="5400000" scaled="0"/>
          </a:gradFill>
          <a:ln w="19050">
            <a:solidFill>
              <a:schemeClr val="accent2"/>
            </a:solidFill>
          </a:ln>
        </p:spPr>
        <p:txBody>
          <a:bodyPr wrap="square" rtlCol="0">
            <a:spAutoFit/>
          </a:bodyPr>
          <a:lstStyle/>
          <a:p>
            <a:pPr algn="ctr"/>
            <a:r>
              <a:rPr lang="en-US" b="1" dirty="0"/>
              <a:t>Milk and Egg</a:t>
            </a:r>
          </a:p>
          <a:p>
            <a:pPr algn="ctr"/>
            <a:r>
              <a:rPr lang="en-US" b="1" dirty="0"/>
              <a:t>Dairy</a:t>
            </a:r>
          </a:p>
        </p:txBody>
      </p:sp>
      <p:sp>
        <p:nvSpPr>
          <p:cNvPr id="76" name="Arrow: Down 75">
            <a:extLst>
              <a:ext uri="{FF2B5EF4-FFF2-40B4-BE49-F238E27FC236}">
                <a16:creationId xmlns:a16="http://schemas.microsoft.com/office/drawing/2014/main" id="{A89132D4-DBDA-3E21-1539-FDD3968632BB}"/>
              </a:ext>
            </a:extLst>
          </p:cNvPr>
          <p:cNvSpPr/>
          <p:nvPr/>
        </p:nvSpPr>
        <p:spPr>
          <a:xfrm rot="16200000">
            <a:off x="6440397" y="240099"/>
            <a:ext cx="378553" cy="584505"/>
          </a:xfrm>
          <a:prstGeom prst="downArrow">
            <a:avLst/>
          </a:prstGeom>
          <a:solidFill>
            <a:schemeClr val="accent6">
              <a:lumMod val="5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9" name="Arrow: Curved Left 78">
            <a:extLst>
              <a:ext uri="{FF2B5EF4-FFF2-40B4-BE49-F238E27FC236}">
                <a16:creationId xmlns:a16="http://schemas.microsoft.com/office/drawing/2014/main" id="{41AA8F16-AF3E-96E8-743A-0DAEAA2DEB83}"/>
              </a:ext>
            </a:extLst>
          </p:cNvPr>
          <p:cNvSpPr/>
          <p:nvPr/>
        </p:nvSpPr>
        <p:spPr>
          <a:xfrm rot="5786105">
            <a:off x="3306024" y="3488655"/>
            <a:ext cx="763333" cy="4220803"/>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78" name="Arrow: Curved Left 77">
            <a:extLst>
              <a:ext uri="{FF2B5EF4-FFF2-40B4-BE49-F238E27FC236}">
                <a16:creationId xmlns:a16="http://schemas.microsoft.com/office/drawing/2014/main" id="{7B604E3E-E8A7-6A4D-5BFA-1AFA267DB5C2}"/>
              </a:ext>
            </a:extLst>
          </p:cNvPr>
          <p:cNvSpPr/>
          <p:nvPr/>
        </p:nvSpPr>
        <p:spPr>
          <a:xfrm rot="4127130">
            <a:off x="7121210" y="2992858"/>
            <a:ext cx="919101" cy="4331583"/>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8" name="Arrow: Curved Left 27">
            <a:extLst>
              <a:ext uri="{FF2B5EF4-FFF2-40B4-BE49-F238E27FC236}">
                <a16:creationId xmlns:a16="http://schemas.microsoft.com/office/drawing/2014/main" id="{6E24A44E-D74A-5785-FE47-B7DC2D50F28E}"/>
              </a:ext>
            </a:extLst>
          </p:cNvPr>
          <p:cNvSpPr/>
          <p:nvPr/>
        </p:nvSpPr>
        <p:spPr>
          <a:xfrm rot="21136005">
            <a:off x="8918402" y="405612"/>
            <a:ext cx="947689" cy="3926437"/>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1965864E-9C78-4581-B854-8D77FA453E4C}"/>
              </a:ext>
            </a:extLst>
          </p:cNvPr>
          <p:cNvSpPr txBox="1"/>
          <p:nvPr/>
        </p:nvSpPr>
        <p:spPr>
          <a:xfrm>
            <a:off x="8859843" y="3675331"/>
            <a:ext cx="1558250" cy="369332"/>
          </a:xfrm>
          <a:prstGeom prst="rect">
            <a:avLst/>
          </a:prstGeom>
          <a:gradFill>
            <a:gsLst>
              <a:gs pos="0">
                <a:schemeClr val="accent1">
                  <a:tint val="66000"/>
                  <a:satMod val="160000"/>
                </a:schemeClr>
              </a:gs>
              <a:gs pos="50000">
                <a:schemeClr val="accent1">
                  <a:tint val="44500"/>
                  <a:satMod val="160000"/>
                </a:schemeClr>
              </a:gs>
              <a:gs pos="100000">
                <a:schemeClr val="accent6"/>
              </a:gs>
            </a:gsLst>
            <a:path path="circle">
              <a:fillToRect l="50000" t="50000" r="50000" b="50000"/>
            </a:path>
          </a:gradFill>
          <a:ln w="19050">
            <a:solidFill>
              <a:schemeClr val="accent2"/>
            </a:solidFill>
          </a:ln>
        </p:spPr>
        <p:txBody>
          <a:bodyPr wrap="square" rtlCol="0">
            <a:spAutoFit/>
          </a:bodyPr>
          <a:lstStyle/>
          <a:p>
            <a:pPr algn="ctr"/>
            <a:r>
              <a:rPr lang="en-US" b="1" dirty="0"/>
              <a:t>Wastewater</a:t>
            </a:r>
          </a:p>
        </p:txBody>
      </p:sp>
      <p:sp>
        <p:nvSpPr>
          <p:cNvPr id="19" name="TextBox 18">
            <a:extLst>
              <a:ext uri="{FF2B5EF4-FFF2-40B4-BE49-F238E27FC236}">
                <a16:creationId xmlns:a16="http://schemas.microsoft.com/office/drawing/2014/main" id="{090DC288-EFB1-B999-0FD2-1DAB4F29DB73}"/>
              </a:ext>
            </a:extLst>
          </p:cNvPr>
          <p:cNvSpPr txBox="1"/>
          <p:nvPr/>
        </p:nvSpPr>
        <p:spPr>
          <a:xfrm>
            <a:off x="3764062" y="5772643"/>
            <a:ext cx="1731239" cy="369332"/>
          </a:xfrm>
          <a:prstGeom prst="rect">
            <a:avLst/>
          </a:prstGeom>
          <a:solidFill>
            <a:schemeClr val="accent6">
              <a:lumMod val="75000"/>
            </a:schemeClr>
          </a:solidFill>
          <a:ln w="19050">
            <a:solidFill>
              <a:schemeClr val="accent2"/>
            </a:solidFill>
          </a:ln>
        </p:spPr>
        <p:txBody>
          <a:bodyPr wrap="square" rtlCol="0">
            <a:spAutoFit/>
          </a:bodyPr>
          <a:lstStyle/>
          <a:p>
            <a:pPr algn="ctr"/>
            <a:r>
              <a:rPr lang="en-US" b="1" dirty="0"/>
              <a:t>Solids Wastes</a:t>
            </a:r>
          </a:p>
        </p:txBody>
      </p:sp>
      <p:sp>
        <p:nvSpPr>
          <p:cNvPr id="15" name="TextBox 14">
            <a:extLst>
              <a:ext uri="{FF2B5EF4-FFF2-40B4-BE49-F238E27FC236}">
                <a16:creationId xmlns:a16="http://schemas.microsoft.com/office/drawing/2014/main" id="{BFECC477-66E7-BF3A-F7AD-38084EBDDAE5}"/>
              </a:ext>
            </a:extLst>
          </p:cNvPr>
          <p:cNvSpPr txBox="1"/>
          <p:nvPr/>
        </p:nvSpPr>
        <p:spPr>
          <a:xfrm>
            <a:off x="6748364" y="4739642"/>
            <a:ext cx="2050955" cy="646331"/>
          </a:xfrm>
          <a:prstGeom prst="rect">
            <a:avLst/>
          </a:prstGeom>
          <a:gradFill>
            <a:gsLst>
              <a:gs pos="0">
                <a:srgbClr val="00B0F0"/>
              </a:gs>
              <a:gs pos="50000">
                <a:schemeClr val="accent1">
                  <a:tint val="44500"/>
                  <a:satMod val="160000"/>
                </a:schemeClr>
              </a:gs>
              <a:gs pos="100000">
                <a:schemeClr val="accent6"/>
              </a:gs>
            </a:gsLst>
            <a:lin ang="5400000" scaled="0"/>
          </a:gradFill>
          <a:ln w="19050">
            <a:solidFill>
              <a:schemeClr val="accent2"/>
            </a:solidFill>
          </a:ln>
        </p:spPr>
        <p:txBody>
          <a:bodyPr wrap="square" rtlCol="0">
            <a:spAutoFit/>
          </a:bodyPr>
          <a:lstStyle/>
          <a:p>
            <a:pPr algn="ctr"/>
            <a:r>
              <a:rPr lang="en-US" b="1" dirty="0"/>
              <a:t>Waterpark/</a:t>
            </a:r>
          </a:p>
          <a:p>
            <a:pPr algn="ctr"/>
            <a:r>
              <a:rPr lang="en-US" b="1" dirty="0"/>
              <a:t>Themepark</a:t>
            </a:r>
          </a:p>
        </p:txBody>
      </p:sp>
      <p:sp>
        <p:nvSpPr>
          <p:cNvPr id="49" name="TextBox 48">
            <a:extLst>
              <a:ext uri="{FF2B5EF4-FFF2-40B4-BE49-F238E27FC236}">
                <a16:creationId xmlns:a16="http://schemas.microsoft.com/office/drawing/2014/main" id="{100D355F-F71C-38FF-643D-FD1DF4CFF07B}"/>
              </a:ext>
            </a:extLst>
          </p:cNvPr>
          <p:cNvSpPr txBox="1"/>
          <p:nvPr/>
        </p:nvSpPr>
        <p:spPr>
          <a:xfrm>
            <a:off x="6917975" y="149457"/>
            <a:ext cx="1816523" cy="1107996"/>
          </a:xfrm>
          <a:prstGeom prst="rect">
            <a:avLst/>
          </a:prstGeom>
          <a:solidFill>
            <a:schemeClr val="accent6">
              <a:lumMod val="75000"/>
            </a:schemeClr>
          </a:solidFill>
        </p:spPr>
        <p:txBody>
          <a:bodyPr wrap="none" rtlCol="0">
            <a:spAutoFit/>
          </a:bodyPr>
          <a:lstStyle/>
          <a:p>
            <a:pPr algn="ctr"/>
            <a:r>
              <a:rPr lang="en-US" b="1" dirty="0"/>
              <a:t>Sewage </a:t>
            </a:r>
          </a:p>
          <a:p>
            <a:pPr algn="ctr"/>
            <a:r>
              <a:rPr lang="en-US" b="1" dirty="0"/>
              <a:t>Solids Wastes</a:t>
            </a:r>
          </a:p>
          <a:p>
            <a:pPr algn="ctr"/>
            <a:r>
              <a:rPr lang="en-US" sz="1000" b="1" dirty="0"/>
              <a:t>Circulated in a Separate </a:t>
            </a:r>
          </a:p>
          <a:p>
            <a:pPr algn="ctr"/>
            <a:r>
              <a:rPr lang="en-US" sz="1000" b="1" dirty="0"/>
              <a:t>Plumbing System to a</a:t>
            </a:r>
          </a:p>
          <a:p>
            <a:pPr algn="ctr"/>
            <a:r>
              <a:rPr lang="en-US" sz="1000" b="1" dirty="0"/>
              <a:t>Separate Pyrolysis System</a:t>
            </a:r>
          </a:p>
        </p:txBody>
      </p:sp>
      <p:sp>
        <p:nvSpPr>
          <p:cNvPr id="80" name="TextBox 79">
            <a:extLst>
              <a:ext uri="{FF2B5EF4-FFF2-40B4-BE49-F238E27FC236}">
                <a16:creationId xmlns:a16="http://schemas.microsoft.com/office/drawing/2014/main" id="{31EDBA07-30F9-C43F-C6E4-DEB7F2497D2C}"/>
              </a:ext>
            </a:extLst>
          </p:cNvPr>
          <p:cNvSpPr txBox="1"/>
          <p:nvPr/>
        </p:nvSpPr>
        <p:spPr>
          <a:xfrm>
            <a:off x="8859843" y="2315948"/>
            <a:ext cx="2100783" cy="1200329"/>
          </a:xfrm>
          <a:prstGeom prst="rect">
            <a:avLst/>
          </a:prstGeom>
          <a:gradFill>
            <a:gsLst>
              <a:gs pos="0">
                <a:srgbClr val="00B0F0"/>
              </a:gs>
              <a:gs pos="50000">
                <a:schemeClr val="accent1">
                  <a:tint val="44500"/>
                  <a:satMod val="160000"/>
                </a:schemeClr>
              </a:gs>
              <a:gs pos="100000">
                <a:schemeClr val="accent6"/>
              </a:gs>
            </a:gsLst>
            <a:lin ang="5400000" scaled="0"/>
          </a:gradFill>
          <a:ln w="19050">
            <a:solidFill>
              <a:schemeClr val="accent2"/>
            </a:solidFill>
          </a:ln>
        </p:spPr>
        <p:txBody>
          <a:bodyPr wrap="square" rtlCol="0">
            <a:spAutoFit/>
          </a:bodyPr>
          <a:lstStyle/>
          <a:p>
            <a:pPr algn="ctr"/>
            <a:r>
              <a:rPr lang="en-US" b="1" dirty="0"/>
              <a:t>Apiary for Food, Pharmaceuticals, and Cosmetic Manufactory</a:t>
            </a:r>
          </a:p>
        </p:txBody>
      </p:sp>
      <p:sp>
        <p:nvSpPr>
          <p:cNvPr id="68" name="Arrow: Curved Left 67">
            <a:extLst>
              <a:ext uri="{FF2B5EF4-FFF2-40B4-BE49-F238E27FC236}">
                <a16:creationId xmlns:a16="http://schemas.microsoft.com/office/drawing/2014/main" id="{CBE8C389-32A1-6732-8E80-B6028E46B11E}"/>
              </a:ext>
            </a:extLst>
          </p:cNvPr>
          <p:cNvSpPr/>
          <p:nvPr/>
        </p:nvSpPr>
        <p:spPr>
          <a:xfrm rot="16763727">
            <a:off x="1797104" y="3451290"/>
            <a:ext cx="510438" cy="1162974"/>
          </a:xfrm>
          <a:prstGeom prst="curvedLeftArrow">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TextBox 39">
            <a:extLst>
              <a:ext uri="{FF2B5EF4-FFF2-40B4-BE49-F238E27FC236}">
                <a16:creationId xmlns:a16="http://schemas.microsoft.com/office/drawing/2014/main" id="{617EE0FF-1ED4-88C7-E236-F64E0BFBE3B5}"/>
              </a:ext>
            </a:extLst>
          </p:cNvPr>
          <p:cNvSpPr txBox="1"/>
          <p:nvPr/>
        </p:nvSpPr>
        <p:spPr>
          <a:xfrm>
            <a:off x="179299" y="3772630"/>
            <a:ext cx="1515158" cy="1200329"/>
          </a:xfrm>
          <a:prstGeom prst="rect">
            <a:avLst/>
          </a:prstGeom>
          <a:gradFill>
            <a:gsLst>
              <a:gs pos="0">
                <a:schemeClr val="accent6">
                  <a:lumMod val="75000"/>
                  <a:alpha val="69000"/>
                </a:schemeClr>
              </a:gs>
              <a:gs pos="100000">
                <a:srgbClr val="FF0000"/>
              </a:gs>
            </a:gsLst>
            <a:lin ang="5400000" scaled="0"/>
          </a:gradFill>
          <a:ln w="19050">
            <a:solidFill>
              <a:schemeClr val="accent2"/>
            </a:solidFill>
          </a:ln>
        </p:spPr>
        <p:txBody>
          <a:bodyPr wrap="none" rtlCol="0">
            <a:spAutoFit/>
          </a:bodyPr>
          <a:lstStyle/>
          <a:p>
            <a:pPr algn="ctr"/>
            <a:r>
              <a:rPr lang="en-US" b="1" dirty="0"/>
              <a:t>Pyrolysis</a:t>
            </a:r>
          </a:p>
          <a:p>
            <a:pPr algn="ctr"/>
            <a:r>
              <a:rPr lang="en-US" b="1" dirty="0"/>
              <a:t>to Biofuels,</a:t>
            </a:r>
          </a:p>
          <a:p>
            <a:pPr algn="ctr"/>
            <a:r>
              <a:rPr lang="en-US" b="1" dirty="0"/>
              <a:t> Biogases, </a:t>
            </a:r>
          </a:p>
          <a:p>
            <a:pPr algn="ctr"/>
            <a:r>
              <a:rPr lang="en-US" b="1" dirty="0"/>
              <a:t>and Biochar</a:t>
            </a:r>
          </a:p>
        </p:txBody>
      </p:sp>
      <p:sp>
        <p:nvSpPr>
          <p:cNvPr id="82" name="TextBox 81">
            <a:extLst>
              <a:ext uri="{FF2B5EF4-FFF2-40B4-BE49-F238E27FC236}">
                <a16:creationId xmlns:a16="http://schemas.microsoft.com/office/drawing/2014/main" id="{10C72D51-4383-4AE7-4463-D253287B4291}"/>
              </a:ext>
            </a:extLst>
          </p:cNvPr>
          <p:cNvSpPr txBox="1"/>
          <p:nvPr/>
        </p:nvSpPr>
        <p:spPr>
          <a:xfrm>
            <a:off x="1611758" y="4380166"/>
            <a:ext cx="928459" cy="577081"/>
          </a:xfrm>
          <a:prstGeom prst="rect">
            <a:avLst/>
          </a:prstGeom>
          <a:gradFill>
            <a:gsLst>
              <a:gs pos="0">
                <a:schemeClr val="accent6">
                  <a:lumMod val="75000"/>
                  <a:alpha val="69000"/>
                </a:schemeClr>
              </a:gs>
              <a:gs pos="100000">
                <a:srgbClr val="FF0000"/>
              </a:gs>
            </a:gsLst>
            <a:lin ang="5400000" scaled="0"/>
          </a:gradFill>
          <a:ln w="19050">
            <a:solidFill>
              <a:schemeClr val="accent2"/>
            </a:solidFill>
          </a:ln>
        </p:spPr>
        <p:txBody>
          <a:bodyPr wrap="none" rtlCol="0">
            <a:spAutoFit/>
          </a:bodyPr>
          <a:lstStyle/>
          <a:p>
            <a:pPr algn="ctr"/>
            <a:r>
              <a:rPr lang="en-US" sz="1050" b="1" dirty="0"/>
              <a:t>Secondary</a:t>
            </a:r>
          </a:p>
          <a:p>
            <a:pPr algn="ctr"/>
            <a:r>
              <a:rPr lang="en-US" sz="1050" b="1" dirty="0"/>
              <a:t>Pyrolysis</a:t>
            </a:r>
          </a:p>
          <a:p>
            <a:pPr algn="ctr"/>
            <a:r>
              <a:rPr lang="en-US" sz="1050" b="1" dirty="0"/>
              <a:t>for Sewage</a:t>
            </a:r>
          </a:p>
        </p:txBody>
      </p:sp>
      <p:sp>
        <p:nvSpPr>
          <p:cNvPr id="81" name="TextBox 80">
            <a:extLst>
              <a:ext uri="{FF2B5EF4-FFF2-40B4-BE49-F238E27FC236}">
                <a16:creationId xmlns:a16="http://schemas.microsoft.com/office/drawing/2014/main" id="{1B49B3FB-17D4-762F-9848-A073DC016B06}"/>
              </a:ext>
            </a:extLst>
          </p:cNvPr>
          <p:cNvSpPr txBox="1"/>
          <p:nvPr/>
        </p:nvSpPr>
        <p:spPr>
          <a:xfrm>
            <a:off x="7435929" y="1620171"/>
            <a:ext cx="2017129" cy="738664"/>
          </a:xfrm>
          <a:prstGeom prst="rect">
            <a:avLst/>
          </a:prstGeom>
          <a:gradFill flip="none" rotWithShape="1">
            <a:gsLst>
              <a:gs pos="38000">
                <a:srgbClr val="00B050">
                  <a:alpha val="49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sz="1400" b="1" dirty="0"/>
              <a:t>Offsetting/Replacing of Electricity Costs of Running Data Center</a:t>
            </a:r>
          </a:p>
        </p:txBody>
      </p:sp>
      <p:sp>
        <p:nvSpPr>
          <p:cNvPr id="52" name="TextBox 51">
            <a:extLst>
              <a:ext uri="{FF2B5EF4-FFF2-40B4-BE49-F238E27FC236}">
                <a16:creationId xmlns:a16="http://schemas.microsoft.com/office/drawing/2014/main" id="{0D9AD220-F55C-CA7D-9088-D780558D8B80}"/>
              </a:ext>
            </a:extLst>
          </p:cNvPr>
          <p:cNvSpPr txBox="1"/>
          <p:nvPr/>
        </p:nvSpPr>
        <p:spPr>
          <a:xfrm>
            <a:off x="1693160" y="878442"/>
            <a:ext cx="1624468"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9050">
            <a:solidFill>
              <a:schemeClr val="accent2"/>
            </a:solidFill>
          </a:ln>
        </p:spPr>
        <p:txBody>
          <a:bodyPr wrap="square" rtlCol="0">
            <a:spAutoFit/>
          </a:bodyPr>
          <a:lstStyle/>
          <a:p>
            <a:pPr algn="ctr"/>
            <a:r>
              <a:rPr lang="en-US" b="1" dirty="0"/>
              <a:t>Turbine Conversion of Biofuels to Electricity</a:t>
            </a:r>
          </a:p>
        </p:txBody>
      </p:sp>
    </p:spTree>
    <p:extLst>
      <p:ext uri="{BB962C8B-B14F-4D97-AF65-F5344CB8AC3E}">
        <p14:creationId xmlns:p14="http://schemas.microsoft.com/office/powerpoint/2010/main" val="383837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00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up)">
                                      <p:cBhvr>
                                        <p:cTn id="41" dur="500"/>
                                        <p:tgtEl>
                                          <p:spTgt spid="50"/>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up)">
                                      <p:cBhvr>
                                        <p:cTn id="45" dur="500"/>
                                        <p:tgtEl>
                                          <p:spTgt spid="32"/>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up)">
                                      <p:cBhvr>
                                        <p:cTn id="49" dur="500"/>
                                        <p:tgtEl>
                                          <p:spTgt spid="16"/>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up)">
                                      <p:cBhvr>
                                        <p:cTn id="57" dur="500"/>
                                        <p:tgtEl>
                                          <p:spTgt spid="47"/>
                                        </p:tgtEl>
                                      </p:cBhvr>
                                    </p:animEffect>
                                  </p:childTnLst>
                                </p:cTn>
                              </p:par>
                            </p:childTnLst>
                          </p:cTn>
                        </p:par>
                        <p:par>
                          <p:cTn id="58" fill="hold">
                            <p:stCondLst>
                              <p:cond delay="5000"/>
                            </p:stCondLst>
                            <p:childTnLst>
                              <p:par>
                                <p:cTn id="59" presetID="22" presetClass="entr" presetSubtype="1" fill="hold" grpId="0"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up)">
                                      <p:cBhvr>
                                        <p:cTn id="61" dur="500"/>
                                        <p:tgtEl>
                                          <p:spTgt spid="80"/>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up)">
                                      <p:cBhvr>
                                        <p:cTn id="65" dur="500"/>
                                        <p:tgtEl>
                                          <p:spTgt spid="35"/>
                                        </p:tgtEl>
                                      </p:cBhvr>
                                    </p:animEffect>
                                  </p:childTnLst>
                                </p:cTn>
                              </p:par>
                            </p:childTnLst>
                          </p:cTn>
                        </p:par>
                        <p:par>
                          <p:cTn id="66" fill="hold">
                            <p:stCondLst>
                              <p:cond delay="6000"/>
                            </p:stCondLst>
                            <p:childTnLst>
                              <p:par>
                                <p:cTn id="67" presetID="22" presetClass="entr" presetSubtype="1"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fade">
                                      <p:cBhvr>
                                        <p:cTn id="77" dur="500"/>
                                        <p:tgtEl>
                                          <p:spTgt spid="2"/>
                                        </p:tgtEl>
                                      </p:cBhvr>
                                    </p:animEffect>
                                  </p:childTnLst>
                                </p:cTn>
                              </p:par>
                            </p:childTnLst>
                          </p:cTn>
                        </p:par>
                        <p:par>
                          <p:cTn id="78" fill="hold">
                            <p:stCondLst>
                              <p:cond delay="7500"/>
                            </p:stCondLst>
                            <p:childTnLst>
                              <p:par>
                                <p:cTn id="79" presetID="22" presetClass="entr" presetSubtype="1"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up)">
                                      <p:cBhvr>
                                        <p:cTn id="81" dur="500"/>
                                        <p:tgtEl>
                                          <p:spTgt spid="38"/>
                                        </p:tgtEl>
                                      </p:cBhvr>
                                    </p:animEffect>
                                  </p:childTnLst>
                                </p:cTn>
                              </p:par>
                            </p:childTnLst>
                          </p:cTn>
                        </p:par>
                        <p:par>
                          <p:cTn id="82" fill="hold">
                            <p:stCondLst>
                              <p:cond delay="8000"/>
                            </p:stCondLst>
                            <p:childTnLst>
                              <p:par>
                                <p:cTn id="83" presetID="22" presetClass="entr" presetSubtype="1"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up)">
                                      <p:cBhvr>
                                        <p:cTn id="85" dur="500"/>
                                        <p:tgtEl>
                                          <p:spTgt spid="31"/>
                                        </p:tgtEl>
                                      </p:cBhvr>
                                    </p:animEffect>
                                  </p:childTnLst>
                                </p:cTn>
                              </p:par>
                            </p:childTnLst>
                          </p:cTn>
                        </p:par>
                        <p:par>
                          <p:cTn id="86" fill="hold">
                            <p:stCondLst>
                              <p:cond delay="8500"/>
                            </p:stCondLst>
                            <p:childTnLst>
                              <p:par>
                                <p:cTn id="87" presetID="22" presetClass="entr" presetSubtype="1"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up)">
                                      <p:cBhvr>
                                        <p:cTn id="89" dur="500"/>
                                        <p:tgtEl>
                                          <p:spTgt spid="22"/>
                                        </p:tgtEl>
                                      </p:cBhvr>
                                    </p:animEffect>
                                  </p:childTnLst>
                                </p:cTn>
                              </p:par>
                            </p:childTnLst>
                          </p:cTn>
                        </p:par>
                        <p:par>
                          <p:cTn id="90" fill="hold">
                            <p:stCondLst>
                              <p:cond delay="9000"/>
                            </p:stCondLst>
                            <p:childTnLst>
                              <p:par>
                                <p:cTn id="91" presetID="22" presetClass="entr" presetSubtype="1" fill="hold" grpId="0" nodeType="after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wipe(up)">
                                      <p:cBhvr>
                                        <p:cTn id="93" dur="500"/>
                                        <p:tgtEl>
                                          <p:spTgt spid="5"/>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wipe(left)">
                                      <p:cBhvr>
                                        <p:cTn id="98" dur="500"/>
                                        <p:tgtEl>
                                          <p:spTgt spid="20"/>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left)">
                                      <p:cBhvr>
                                        <p:cTn id="102" dur="500"/>
                                        <p:tgtEl>
                                          <p:spTgt spid="26"/>
                                        </p:tgtEl>
                                      </p:cBhvr>
                                    </p:animEffect>
                                  </p:childTnLst>
                                </p:cTn>
                              </p:par>
                            </p:childTnLst>
                          </p:cTn>
                        </p:par>
                        <p:par>
                          <p:cTn id="103" fill="hold">
                            <p:stCondLst>
                              <p:cond delay="1000"/>
                            </p:stCondLst>
                            <p:childTnLst>
                              <p:par>
                                <p:cTn id="104" presetID="22" presetClass="entr" presetSubtype="4" fill="hold" grpId="0" nodeType="after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wipe(down)">
                                      <p:cBhvr>
                                        <p:cTn id="106" dur="500"/>
                                        <p:tgtEl>
                                          <p:spTgt spid="7"/>
                                        </p:tgtEl>
                                      </p:cBhvr>
                                    </p:animEffect>
                                  </p:childTnLst>
                                </p:cTn>
                              </p:par>
                            </p:childTnLst>
                          </p:cTn>
                        </p:par>
                        <p:par>
                          <p:cTn id="107" fill="hold">
                            <p:stCondLst>
                              <p:cond delay="1500"/>
                            </p:stCondLst>
                            <p:childTnLst>
                              <p:par>
                                <p:cTn id="108" presetID="22" presetClass="entr" presetSubtype="4" fill="hold" grpId="0" nodeType="after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wipe(down)">
                                      <p:cBhvr>
                                        <p:cTn id="110" dur="500"/>
                                        <p:tgtEl>
                                          <p:spTgt spid="36"/>
                                        </p:tgtEl>
                                      </p:cBhvr>
                                    </p:animEffect>
                                  </p:childTnLst>
                                </p:cTn>
                              </p:par>
                            </p:childTnLst>
                          </p:cTn>
                        </p:par>
                        <p:par>
                          <p:cTn id="111" fill="hold">
                            <p:stCondLst>
                              <p:cond delay="2000"/>
                            </p:stCondLst>
                            <p:childTnLst>
                              <p:par>
                                <p:cTn id="112" presetID="10" presetClass="entr" presetSubtype="0" fill="hold" grpId="0" nodeType="after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fade">
                                      <p:cBhvr>
                                        <p:cTn id="114" dur="500"/>
                                        <p:tgtEl>
                                          <p:spTgt spid="25"/>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up)">
                                      <p:cBhvr>
                                        <p:cTn id="119" dur="500"/>
                                        <p:tgtEl>
                                          <p:spTgt spid="34"/>
                                        </p:tgtEl>
                                      </p:cBhvr>
                                    </p:animEffect>
                                  </p:childTnLst>
                                </p:cTn>
                              </p:par>
                            </p:childTnLst>
                          </p:cTn>
                        </p:par>
                        <p:par>
                          <p:cTn id="120" fill="hold">
                            <p:stCondLst>
                              <p:cond delay="500"/>
                            </p:stCondLst>
                            <p:childTnLst>
                              <p:par>
                                <p:cTn id="121" presetID="22" presetClass="entr" presetSubtype="1" fill="hold" grpId="0" nodeType="after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wipe(up)">
                                      <p:cBhvr>
                                        <p:cTn id="123" dur="500"/>
                                        <p:tgtEl>
                                          <p:spTgt spid="18"/>
                                        </p:tgtEl>
                                      </p:cBhvr>
                                    </p:animEffect>
                                  </p:childTnLst>
                                </p:cTn>
                              </p:par>
                            </p:childTnLst>
                          </p:cTn>
                        </p:par>
                        <p:par>
                          <p:cTn id="124" fill="hold">
                            <p:stCondLst>
                              <p:cond delay="1000"/>
                            </p:stCondLst>
                            <p:childTnLst>
                              <p:par>
                                <p:cTn id="125" presetID="22" presetClass="entr" presetSubtype="1" fill="hold" grpId="0" nodeType="after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wipe(up)">
                                      <p:cBhvr>
                                        <p:cTn id="127" dur="500"/>
                                        <p:tgtEl>
                                          <p:spTgt spid="23"/>
                                        </p:tgtEl>
                                      </p:cBhvr>
                                    </p:animEffect>
                                  </p:childTnLst>
                                </p:cTn>
                              </p:par>
                            </p:childTnLst>
                          </p:cTn>
                        </p:par>
                        <p:par>
                          <p:cTn id="128" fill="hold">
                            <p:stCondLst>
                              <p:cond delay="1500"/>
                            </p:stCondLst>
                            <p:childTnLst>
                              <p:par>
                                <p:cTn id="129" presetID="10" presetClass="entr" presetSubtype="0"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fade">
                                      <p:cBhvr>
                                        <p:cTn id="131" dur="500"/>
                                        <p:tgtEl>
                                          <p:spTgt spid="29"/>
                                        </p:tgtEl>
                                      </p:cBhvr>
                                    </p:animEffect>
                                  </p:childTnLst>
                                </p:cTn>
                              </p:par>
                            </p:childTnLst>
                          </p:cTn>
                        </p:par>
                        <p:par>
                          <p:cTn id="132" fill="hold">
                            <p:stCondLst>
                              <p:cond delay="2000"/>
                            </p:stCondLst>
                            <p:childTnLst>
                              <p:par>
                                <p:cTn id="133" presetID="22" presetClass="entr" presetSubtype="1" fill="hold" grpId="0" nodeType="afterEffect">
                                  <p:stCondLst>
                                    <p:cond delay="0"/>
                                  </p:stCondLst>
                                  <p:childTnLst>
                                    <p:set>
                                      <p:cBhvr>
                                        <p:cTn id="134" dur="1" fill="hold">
                                          <p:stCondLst>
                                            <p:cond delay="0"/>
                                          </p:stCondLst>
                                        </p:cTn>
                                        <p:tgtEl>
                                          <p:spTgt spid="6"/>
                                        </p:tgtEl>
                                        <p:attrNameLst>
                                          <p:attrName>style.visibility</p:attrName>
                                        </p:attrNameLst>
                                      </p:cBhvr>
                                      <p:to>
                                        <p:strVal val="visible"/>
                                      </p:to>
                                    </p:set>
                                    <p:animEffect transition="in" filter="wipe(up)">
                                      <p:cBhvr>
                                        <p:cTn id="135" dur="500"/>
                                        <p:tgtEl>
                                          <p:spTgt spid="6"/>
                                        </p:tgtEl>
                                      </p:cBhvr>
                                    </p:animEffect>
                                  </p:childTnLst>
                                </p:cTn>
                              </p:par>
                            </p:childTnLst>
                          </p:cTn>
                        </p:par>
                        <p:par>
                          <p:cTn id="136" fill="hold">
                            <p:stCondLst>
                              <p:cond delay="2500"/>
                            </p:stCondLst>
                            <p:childTnLst>
                              <p:par>
                                <p:cTn id="137" presetID="22" presetClass="entr" presetSubtype="1" fill="hold" grpId="0" nodeType="afterEffect">
                                  <p:stCondLst>
                                    <p:cond delay="0"/>
                                  </p:stCondLst>
                                  <p:childTnLst>
                                    <p:set>
                                      <p:cBhvr>
                                        <p:cTn id="138" dur="1" fill="hold">
                                          <p:stCondLst>
                                            <p:cond delay="0"/>
                                          </p:stCondLst>
                                        </p:cTn>
                                        <p:tgtEl>
                                          <p:spTgt spid="37"/>
                                        </p:tgtEl>
                                        <p:attrNameLst>
                                          <p:attrName>style.visibility</p:attrName>
                                        </p:attrNameLst>
                                      </p:cBhvr>
                                      <p:to>
                                        <p:strVal val="visible"/>
                                      </p:to>
                                    </p:set>
                                    <p:animEffect transition="in" filter="wipe(up)">
                                      <p:cBhvr>
                                        <p:cTn id="139" dur="500"/>
                                        <p:tgtEl>
                                          <p:spTgt spid="37"/>
                                        </p:tgtEl>
                                      </p:cBhvr>
                                    </p:animEffect>
                                  </p:childTnLst>
                                </p:cTn>
                              </p:par>
                            </p:childTnLst>
                          </p:cTn>
                        </p:par>
                        <p:par>
                          <p:cTn id="140" fill="hold">
                            <p:stCondLst>
                              <p:cond delay="3000"/>
                            </p:stCondLst>
                            <p:childTnLst>
                              <p:par>
                                <p:cTn id="141" presetID="22" presetClass="entr" presetSubtype="1" fill="hold" grpId="0" nodeType="afterEffect">
                                  <p:stCondLst>
                                    <p:cond delay="0"/>
                                  </p:stCondLst>
                                  <p:childTnLst>
                                    <p:set>
                                      <p:cBhvr>
                                        <p:cTn id="142" dur="1" fill="hold">
                                          <p:stCondLst>
                                            <p:cond delay="0"/>
                                          </p:stCondLst>
                                        </p:cTn>
                                        <p:tgtEl>
                                          <p:spTgt spid="19"/>
                                        </p:tgtEl>
                                        <p:attrNameLst>
                                          <p:attrName>style.visibility</p:attrName>
                                        </p:attrNameLst>
                                      </p:cBhvr>
                                      <p:to>
                                        <p:strVal val="visible"/>
                                      </p:to>
                                    </p:set>
                                    <p:animEffect transition="in" filter="wipe(up)">
                                      <p:cBhvr>
                                        <p:cTn id="143" dur="500"/>
                                        <p:tgtEl>
                                          <p:spTgt spid="19"/>
                                        </p:tgtEl>
                                      </p:cBhvr>
                                    </p:animEffect>
                                  </p:childTnLst>
                                </p:cTn>
                              </p:par>
                            </p:childTnLst>
                          </p:cTn>
                        </p:par>
                        <p:par>
                          <p:cTn id="144" fill="hold">
                            <p:stCondLst>
                              <p:cond delay="3500"/>
                            </p:stCondLst>
                            <p:childTnLst>
                              <p:par>
                                <p:cTn id="145" presetID="22" presetClass="entr" presetSubtype="1" fill="hold" grpId="0" nodeType="afterEffect">
                                  <p:stCondLst>
                                    <p:cond delay="0"/>
                                  </p:stCondLst>
                                  <p:childTnLst>
                                    <p:set>
                                      <p:cBhvr>
                                        <p:cTn id="146" dur="1" fill="hold">
                                          <p:stCondLst>
                                            <p:cond delay="0"/>
                                          </p:stCondLst>
                                        </p:cTn>
                                        <p:tgtEl>
                                          <p:spTgt spid="24"/>
                                        </p:tgtEl>
                                        <p:attrNameLst>
                                          <p:attrName>style.visibility</p:attrName>
                                        </p:attrNameLst>
                                      </p:cBhvr>
                                      <p:to>
                                        <p:strVal val="visible"/>
                                      </p:to>
                                    </p:set>
                                    <p:animEffect transition="in" filter="wipe(up)">
                                      <p:cBhvr>
                                        <p:cTn id="147" dur="500"/>
                                        <p:tgtEl>
                                          <p:spTgt spid="24"/>
                                        </p:tgtEl>
                                      </p:cBhvr>
                                    </p:animEffect>
                                  </p:childTnLst>
                                </p:cTn>
                              </p:par>
                            </p:childTnLst>
                          </p:cTn>
                        </p:par>
                        <p:par>
                          <p:cTn id="148" fill="hold">
                            <p:stCondLst>
                              <p:cond delay="4000"/>
                            </p:stCondLst>
                            <p:childTnLst>
                              <p:par>
                                <p:cTn id="149" presetID="22" presetClass="entr" presetSubtype="1" fill="hold" grpId="0" nodeType="afterEffect">
                                  <p:stCondLst>
                                    <p:cond delay="0"/>
                                  </p:stCondLst>
                                  <p:childTnLst>
                                    <p:set>
                                      <p:cBhvr>
                                        <p:cTn id="150" dur="1" fill="hold">
                                          <p:stCondLst>
                                            <p:cond delay="0"/>
                                          </p:stCondLst>
                                        </p:cTn>
                                        <p:tgtEl>
                                          <p:spTgt spid="65"/>
                                        </p:tgtEl>
                                        <p:attrNameLst>
                                          <p:attrName>style.visibility</p:attrName>
                                        </p:attrNameLst>
                                      </p:cBhvr>
                                      <p:to>
                                        <p:strVal val="visible"/>
                                      </p:to>
                                    </p:set>
                                    <p:animEffect transition="in" filter="wipe(up)">
                                      <p:cBhvr>
                                        <p:cTn id="151" dur="500"/>
                                        <p:tgtEl>
                                          <p:spTgt spid="65"/>
                                        </p:tgtEl>
                                      </p:cBhvr>
                                    </p:animEffect>
                                  </p:childTnLst>
                                </p:cTn>
                              </p:par>
                            </p:childTnLst>
                          </p:cTn>
                        </p:par>
                        <p:par>
                          <p:cTn id="152" fill="hold">
                            <p:stCondLst>
                              <p:cond delay="4500"/>
                            </p:stCondLst>
                            <p:childTnLst>
                              <p:par>
                                <p:cTn id="153" presetID="22" presetClass="entr" presetSubtype="1" fill="hold" grpId="0" nodeType="afterEffect">
                                  <p:stCondLst>
                                    <p:cond delay="0"/>
                                  </p:stCondLst>
                                  <p:childTnLst>
                                    <p:set>
                                      <p:cBhvr>
                                        <p:cTn id="154" dur="1" fill="hold">
                                          <p:stCondLst>
                                            <p:cond delay="0"/>
                                          </p:stCondLst>
                                        </p:cTn>
                                        <p:tgtEl>
                                          <p:spTgt spid="72"/>
                                        </p:tgtEl>
                                        <p:attrNameLst>
                                          <p:attrName>style.visibility</p:attrName>
                                        </p:attrNameLst>
                                      </p:cBhvr>
                                      <p:to>
                                        <p:strVal val="visible"/>
                                      </p:to>
                                    </p:set>
                                    <p:animEffect transition="in" filter="wipe(up)">
                                      <p:cBhvr>
                                        <p:cTn id="155" dur="500"/>
                                        <p:tgtEl>
                                          <p:spTgt spid="72"/>
                                        </p:tgtEl>
                                      </p:cBhvr>
                                    </p:animEffect>
                                  </p:childTnLst>
                                </p:cTn>
                              </p:par>
                            </p:childTnLst>
                          </p:cTn>
                        </p:par>
                        <p:par>
                          <p:cTn id="156" fill="hold">
                            <p:stCondLst>
                              <p:cond delay="5000"/>
                            </p:stCondLst>
                            <p:childTnLst>
                              <p:par>
                                <p:cTn id="157" presetID="22" presetClass="entr" presetSubtype="2" fill="hold" grpId="0" nodeType="afterEffect">
                                  <p:stCondLst>
                                    <p:cond delay="0"/>
                                  </p:stCondLst>
                                  <p:childTnLst>
                                    <p:set>
                                      <p:cBhvr>
                                        <p:cTn id="158" dur="1" fill="hold">
                                          <p:stCondLst>
                                            <p:cond delay="0"/>
                                          </p:stCondLst>
                                        </p:cTn>
                                        <p:tgtEl>
                                          <p:spTgt spid="30"/>
                                        </p:tgtEl>
                                        <p:attrNameLst>
                                          <p:attrName>style.visibility</p:attrName>
                                        </p:attrNameLst>
                                      </p:cBhvr>
                                      <p:to>
                                        <p:strVal val="visible"/>
                                      </p:to>
                                    </p:set>
                                    <p:animEffect transition="in" filter="wipe(right)">
                                      <p:cBhvr>
                                        <p:cTn id="159" dur="500"/>
                                        <p:tgtEl>
                                          <p:spTgt spid="30"/>
                                        </p:tgtEl>
                                      </p:cBhvr>
                                    </p:animEffect>
                                  </p:childTnLst>
                                </p:cTn>
                              </p:par>
                            </p:childTnLst>
                          </p:cTn>
                        </p:par>
                        <p:par>
                          <p:cTn id="160" fill="hold">
                            <p:stCondLst>
                              <p:cond delay="5500"/>
                            </p:stCondLst>
                            <p:childTnLst>
                              <p:par>
                                <p:cTn id="161" presetID="22" presetClass="entr" presetSubtype="2" fill="hold" grpId="0" nodeType="afterEffect">
                                  <p:stCondLst>
                                    <p:cond delay="0"/>
                                  </p:stCondLst>
                                  <p:childTnLst>
                                    <p:set>
                                      <p:cBhvr>
                                        <p:cTn id="162" dur="1" fill="hold">
                                          <p:stCondLst>
                                            <p:cond delay="0"/>
                                          </p:stCondLst>
                                        </p:cTn>
                                        <p:tgtEl>
                                          <p:spTgt spid="33"/>
                                        </p:tgtEl>
                                        <p:attrNameLst>
                                          <p:attrName>style.visibility</p:attrName>
                                        </p:attrNameLst>
                                      </p:cBhvr>
                                      <p:to>
                                        <p:strVal val="visible"/>
                                      </p:to>
                                    </p:set>
                                    <p:animEffect transition="in" filter="wipe(right)">
                                      <p:cBhvr>
                                        <p:cTn id="163" dur="500"/>
                                        <p:tgtEl>
                                          <p:spTgt spid="33"/>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41"/>
                                        </p:tgtEl>
                                        <p:attrNameLst>
                                          <p:attrName>style.visibility</p:attrName>
                                        </p:attrNameLst>
                                      </p:cBhvr>
                                      <p:to>
                                        <p:strVal val="visible"/>
                                      </p:to>
                                    </p:set>
                                    <p:animEffect transition="in" filter="fade">
                                      <p:cBhvr>
                                        <p:cTn id="168" dur="500"/>
                                        <p:tgtEl>
                                          <p:spTgt spid="41"/>
                                        </p:tgtEl>
                                      </p:cBhvr>
                                    </p:animEffect>
                                  </p:childTnLst>
                                </p:cTn>
                              </p:par>
                            </p:childTnLst>
                          </p:cTn>
                        </p:par>
                        <p:par>
                          <p:cTn id="169" fill="hold">
                            <p:stCondLst>
                              <p:cond delay="500"/>
                            </p:stCondLst>
                            <p:childTnLst>
                              <p:par>
                                <p:cTn id="170" presetID="10" presetClass="entr" presetSubtype="0" fill="hold" grpId="0" nodeType="afterEffect">
                                  <p:stCondLst>
                                    <p:cond delay="0"/>
                                  </p:stCondLst>
                                  <p:childTnLst>
                                    <p:set>
                                      <p:cBhvr>
                                        <p:cTn id="171" dur="1" fill="hold">
                                          <p:stCondLst>
                                            <p:cond delay="0"/>
                                          </p:stCondLst>
                                        </p:cTn>
                                        <p:tgtEl>
                                          <p:spTgt spid="39"/>
                                        </p:tgtEl>
                                        <p:attrNameLst>
                                          <p:attrName>style.visibility</p:attrName>
                                        </p:attrNameLst>
                                      </p:cBhvr>
                                      <p:to>
                                        <p:strVal val="visible"/>
                                      </p:to>
                                    </p:set>
                                    <p:animEffect transition="in" filter="fade">
                                      <p:cBhvr>
                                        <p:cTn id="172" dur="500"/>
                                        <p:tgtEl>
                                          <p:spTgt spid="39"/>
                                        </p:tgtEl>
                                      </p:cBhvr>
                                    </p:animEffect>
                                  </p:childTnLst>
                                </p:cTn>
                              </p:par>
                            </p:childTnLst>
                          </p:cTn>
                        </p:par>
                        <p:par>
                          <p:cTn id="173" fill="hold">
                            <p:stCondLst>
                              <p:cond delay="1000"/>
                            </p:stCondLst>
                            <p:childTnLst>
                              <p:par>
                                <p:cTn id="174" presetID="10" presetClass="entr" presetSubtype="0" fill="hold" grpId="0" nodeType="afterEffect">
                                  <p:stCondLst>
                                    <p:cond delay="0"/>
                                  </p:stCondLst>
                                  <p:childTnLst>
                                    <p:set>
                                      <p:cBhvr>
                                        <p:cTn id="175" dur="1" fill="hold">
                                          <p:stCondLst>
                                            <p:cond delay="0"/>
                                          </p:stCondLst>
                                        </p:cTn>
                                        <p:tgtEl>
                                          <p:spTgt spid="42"/>
                                        </p:tgtEl>
                                        <p:attrNameLst>
                                          <p:attrName>style.visibility</p:attrName>
                                        </p:attrNameLst>
                                      </p:cBhvr>
                                      <p:to>
                                        <p:strVal val="visible"/>
                                      </p:to>
                                    </p:set>
                                    <p:animEffect transition="in" filter="fade">
                                      <p:cBhvr>
                                        <p:cTn id="176" dur="500"/>
                                        <p:tgtEl>
                                          <p:spTgt spid="42"/>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0" nodeType="clickEffect">
                                  <p:stCondLst>
                                    <p:cond delay="0"/>
                                  </p:stCondLst>
                                  <p:childTnLst>
                                    <p:set>
                                      <p:cBhvr>
                                        <p:cTn id="180" dur="1" fill="hold">
                                          <p:stCondLst>
                                            <p:cond delay="0"/>
                                          </p:stCondLst>
                                        </p:cTn>
                                        <p:tgtEl>
                                          <p:spTgt spid="40"/>
                                        </p:tgtEl>
                                        <p:attrNameLst>
                                          <p:attrName>style.visibility</p:attrName>
                                        </p:attrNameLst>
                                      </p:cBhvr>
                                      <p:to>
                                        <p:strVal val="visible"/>
                                      </p:to>
                                    </p:set>
                                    <p:animEffect transition="in" filter="fade">
                                      <p:cBhvr>
                                        <p:cTn id="181" dur="500"/>
                                        <p:tgtEl>
                                          <p:spTgt spid="40"/>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ntr" presetSubtype="0" fill="hold" grpId="0" nodeType="clickEffect">
                                  <p:stCondLst>
                                    <p:cond delay="0"/>
                                  </p:stCondLst>
                                  <p:childTnLst>
                                    <p:set>
                                      <p:cBhvr>
                                        <p:cTn id="185" dur="1" fill="hold">
                                          <p:stCondLst>
                                            <p:cond delay="0"/>
                                          </p:stCondLst>
                                        </p:cTn>
                                        <p:tgtEl>
                                          <p:spTgt spid="44"/>
                                        </p:tgtEl>
                                        <p:attrNameLst>
                                          <p:attrName>style.visibility</p:attrName>
                                        </p:attrNameLst>
                                      </p:cBhvr>
                                      <p:to>
                                        <p:strVal val="visible"/>
                                      </p:to>
                                    </p:set>
                                    <p:animEffect transition="in" filter="fade">
                                      <p:cBhvr>
                                        <p:cTn id="186" dur="500"/>
                                        <p:tgtEl>
                                          <p:spTgt spid="44"/>
                                        </p:tgtEl>
                                      </p:cBhvr>
                                    </p:animEffect>
                                  </p:childTnLst>
                                </p:cTn>
                              </p:par>
                            </p:childTnLst>
                          </p:cTn>
                        </p:par>
                        <p:par>
                          <p:cTn id="187" fill="hold">
                            <p:stCondLst>
                              <p:cond delay="500"/>
                            </p:stCondLst>
                            <p:childTnLst>
                              <p:par>
                                <p:cTn id="188" presetID="10" presetClass="entr" presetSubtype="0" fill="hold" grpId="0" nodeType="afterEffect">
                                  <p:stCondLst>
                                    <p:cond delay="0"/>
                                  </p:stCondLst>
                                  <p:childTnLst>
                                    <p:set>
                                      <p:cBhvr>
                                        <p:cTn id="189" dur="1" fill="hold">
                                          <p:stCondLst>
                                            <p:cond delay="0"/>
                                          </p:stCondLst>
                                        </p:cTn>
                                        <p:tgtEl>
                                          <p:spTgt spid="43"/>
                                        </p:tgtEl>
                                        <p:attrNameLst>
                                          <p:attrName>style.visibility</p:attrName>
                                        </p:attrNameLst>
                                      </p:cBhvr>
                                      <p:to>
                                        <p:strVal val="visible"/>
                                      </p:to>
                                    </p:set>
                                    <p:animEffect transition="in" filter="fade">
                                      <p:cBhvr>
                                        <p:cTn id="190" dur="500"/>
                                        <p:tgtEl>
                                          <p:spTgt spid="43"/>
                                        </p:tgtEl>
                                      </p:cBhvr>
                                    </p:animEffec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grpId="0" nodeType="clickEffect">
                                  <p:stCondLst>
                                    <p:cond delay="0"/>
                                  </p:stCondLst>
                                  <p:childTnLst>
                                    <p:set>
                                      <p:cBhvr>
                                        <p:cTn id="194" dur="1" fill="hold">
                                          <p:stCondLst>
                                            <p:cond delay="0"/>
                                          </p:stCondLst>
                                        </p:cTn>
                                        <p:tgtEl>
                                          <p:spTgt spid="66"/>
                                        </p:tgtEl>
                                        <p:attrNameLst>
                                          <p:attrName>style.visibility</p:attrName>
                                        </p:attrNameLst>
                                      </p:cBhvr>
                                      <p:to>
                                        <p:strVal val="visible"/>
                                      </p:to>
                                    </p:set>
                                    <p:animEffect transition="in" filter="fade">
                                      <p:cBhvr>
                                        <p:cTn id="195" dur="500"/>
                                        <p:tgtEl>
                                          <p:spTgt spid="66"/>
                                        </p:tgtEl>
                                      </p:cBhvr>
                                    </p:animEffect>
                                  </p:childTnLst>
                                </p:cTn>
                              </p:par>
                            </p:childTnLst>
                          </p:cTn>
                        </p:par>
                        <p:par>
                          <p:cTn id="196" fill="hold">
                            <p:stCondLst>
                              <p:cond delay="500"/>
                            </p:stCondLst>
                            <p:childTnLst>
                              <p:par>
                                <p:cTn id="197" presetID="10" presetClass="entr" presetSubtype="0" fill="hold" grpId="0" nodeType="afterEffect">
                                  <p:stCondLst>
                                    <p:cond delay="0"/>
                                  </p:stCondLst>
                                  <p:childTnLst>
                                    <p:set>
                                      <p:cBhvr>
                                        <p:cTn id="198" dur="1" fill="hold">
                                          <p:stCondLst>
                                            <p:cond delay="0"/>
                                          </p:stCondLst>
                                        </p:cTn>
                                        <p:tgtEl>
                                          <p:spTgt spid="52"/>
                                        </p:tgtEl>
                                        <p:attrNameLst>
                                          <p:attrName>style.visibility</p:attrName>
                                        </p:attrNameLst>
                                      </p:cBhvr>
                                      <p:to>
                                        <p:strVal val="visible"/>
                                      </p:to>
                                    </p:set>
                                    <p:animEffect transition="in" filter="fade">
                                      <p:cBhvr>
                                        <p:cTn id="199" dur="500"/>
                                        <p:tgtEl>
                                          <p:spTgt spid="52"/>
                                        </p:tgtEl>
                                      </p:cBhvr>
                                    </p:animEffect>
                                  </p:childTnLst>
                                </p:cTn>
                              </p:par>
                            </p:childTnLst>
                          </p:cTn>
                        </p:par>
                      </p:childTnLst>
                    </p:cTn>
                  </p:par>
                  <p:par>
                    <p:cTn id="200" fill="hold">
                      <p:stCondLst>
                        <p:cond delay="indefinite"/>
                      </p:stCondLst>
                      <p:childTnLst>
                        <p:par>
                          <p:cTn id="201" fill="hold">
                            <p:stCondLst>
                              <p:cond delay="0"/>
                            </p:stCondLst>
                            <p:childTnLst>
                              <p:par>
                                <p:cTn id="202" presetID="22" presetClass="entr" presetSubtype="4" fill="hold" grpId="0" nodeType="clickEffect">
                                  <p:stCondLst>
                                    <p:cond delay="0"/>
                                  </p:stCondLst>
                                  <p:childTnLst>
                                    <p:set>
                                      <p:cBhvr>
                                        <p:cTn id="203" dur="1" fill="hold">
                                          <p:stCondLst>
                                            <p:cond delay="0"/>
                                          </p:stCondLst>
                                        </p:cTn>
                                        <p:tgtEl>
                                          <p:spTgt spid="45"/>
                                        </p:tgtEl>
                                        <p:attrNameLst>
                                          <p:attrName>style.visibility</p:attrName>
                                        </p:attrNameLst>
                                      </p:cBhvr>
                                      <p:to>
                                        <p:strVal val="visible"/>
                                      </p:to>
                                    </p:set>
                                    <p:animEffect transition="in" filter="wipe(down)">
                                      <p:cBhvr>
                                        <p:cTn id="204" dur="500"/>
                                        <p:tgtEl>
                                          <p:spTgt spid="45"/>
                                        </p:tgtEl>
                                      </p:cBhvr>
                                    </p:animEffect>
                                  </p:childTnLst>
                                </p:cTn>
                              </p:par>
                            </p:childTnLst>
                          </p:cTn>
                        </p:par>
                        <p:par>
                          <p:cTn id="205" fill="hold">
                            <p:stCondLst>
                              <p:cond delay="500"/>
                            </p:stCondLst>
                            <p:childTnLst>
                              <p:par>
                                <p:cTn id="206" presetID="22" presetClass="entr" presetSubtype="4" fill="hold" grpId="0" nodeType="afterEffect">
                                  <p:stCondLst>
                                    <p:cond delay="0"/>
                                  </p:stCondLst>
                                  <p:childTnLst>
                                    <p:set>
                                      <p:cBhvr>
                                        <p:cTn id="207" dur="1" fill="hold">
                                          <p:stCondLst>
                                            <p:cond delay="0"/>
                                          </p:stCondLst>
                                        </p:cTn>
                                        <p:tgtEl>
                                          <p:spTgt spid="74"/>
                                        </p:tgtEl>
                                        <p:attrNameLst>
                                          <p:attrName>style.visibility</p:attrName>
                                        </p:attrNameLst>
                                      </p:cBhvr>
                                      <p:to>
                                        <p:strVal val="visible"/>
                                      </p:to>
                                    </p:set>
                                    <p:animEffect transition="in" filter="wipe(down)">
                                      <p:cBhvr>
                                        <p:cTn id="208" dur="500"/>
                                        <p:tgtEl>
                                          <p:spTgt spid="74"/>
                                        </p:tgtEl>
                                      </p:cBhvr>
                                    </p:animEffect>
                                  </p:childTnLst>
                                </p:cTn>
                              </p:par>
                            </p:childTnLst>
                          </p:cTn>
                        </p:par>
                        <p:par>
                          <p:cTn id="209" fill="hold">
                            <p:stCondLst>
                              <p:cond delay="1000"/>
                            </p:stCondLst>
                            <p:childTnLst>
                              <p:par>
                                <p:cTn id="210" presetID="22" presetClass="entr" presetSubtype="4" fill="hold" grpId="0" nodeType="after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down)">
                                      <p:cBhvr>
                                        <p:cTn id="212" dur="500"/>
                                        <p:tgtEl>
                                          <p:spTgt spid="53"/>
                                        </p:tgtEl>
                                      </p:cBhvr>
                                    </p:animEffect>
                                  </p:childTnLst>
                                </p:cTn>
                              </p:par>
                            </p:childTnLst>
                          </p:cTn>
                        </p:par>
                      </p:childTnLst>
                    </p:cTn>
                  </p:par>
                  <p:par>
                    <p:cTn id="213" fill="hold">
                      <p:stCondLst>
                        <p:cond delay="indefinite"/>
                      </p:stCondLst>
                      <p:childTnLst>
                        <p:par>
                          <p:cTn id="214" fill="hold">
                            <p:stCondLst>
                              <p:cond delay="0"/>
                            </p:stCondLst>
                            <p:childTnLst>
                              <p:par>
                                <p:cTn id="215" presetID="22" presetClass="entr" presetSubtype="8" fill="hold" grpId="0" nodeType="clickEffect">
                                  <p:stCondLst>
                                    <p:cond delay="0"/>
                                  </p:stCondLst>
                                  <p:childTnLst>
                                    <p:set>
                                      <p:cBhvr>
                                        <p:cTn id="216" dur="1" fill="hold">
                                          <p:stCondLst>
                                            <p:cond delay="0"/>
                                          </p:stCondLst>
                                        </p:cTn>
                                        <p:tgtEl>
                                          <p:spTgt spid="83"/>
                                        </p:tgtEl>
                                        <p:attrNameLst>
                                          <p:attrName>style.visibility</p:attrName>
                                        </p:attrNameLst>
                                      </p:cBhvr>
                                      <p:to>
                                        <p:strVal val="visible"/>
                                      </p:to>
                                    </p:set>
                                    <p:animEffect transition="in" filter="wipe(left)">
                                      <p:cBhvr>
                                        <p:cTn id="217" dur="500"/>
                                        <p:tgtEl>
                                          <p:spTgt spid="83"/>
                                        </p:tgtEl>
                                      </p:cBhvr>
                                    </p:animEffect>
                                  </p:childTnLst>
                                </p:cTn>
                              </p:par>
                            </p:childTnLst>
                          </p:cTn>
                        </p:par>
                        <p:par>
                          <p:cTn id="218" fill="hold">
                            <p:stCondLst>
                              <p:cond delay="500"/>
                            </p:stCondLst>
                            <p:childTnLst>
                              <p:par>
                                <p:cTn id="219" presetID="10" presetClass="entr" presetSubtype="0" fill="hold" grpId="0" nodeType="afterEffect">
                                  <p:stCondLst>
                                    <p:cond delay="0"/>
                                  </p:stCondLst>
                                  <p:childTnLst>
                                    <p:set>
                                      <p:cBhvr>
                                        <p:cTn id="220" dur="1" fill="hold">
                                          <p:stCondLst>
                                            <p:cond delay="0"/>
                                          </p:stCondLst>
                                        </p:cTn>
                                        <p:tgtEl>
                                          <p:spTgt spid="81"/>
                                        </p:tgtEl>
                                        <p:attrNameLst>
                                          <p:attrName>style.visibility</p:attrName>
                                        </p:attrNameLst>
                                      </p:cBhvr>
                                      <p:to>
                                        <p:strVal val="visible"/>
                                      </p:to>
                                    </p:set>
                                    <p:animEffect transition="in" filter="fade">
                                      <p:cBhvr>
                                        <p:cTn id="221" dur="500"/>
                                        <p:tgtEl>
                                          <p:spTgt spid="81"/>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grpId="0" nodeType="clickEffect">
                                  <p:stCondLst>
                                    <p:cond delay="0"/>
                                  </p:stCondLst>
                                  <p:childTnLst>
                                    <p:set>
                                      <p:cBhvr>
                                        <p:cTn id="225" dur="1" fill="hold">
                                          <p:stCondLst>
                                            <p:cond delay="0"/>
                                          </p:stCondLst>
                                        </p:cTn>
                                        <p:tgtEl>
                                          <p:spTgt spid="71"/>
                                        </p:tgtEl>
                                        <p:attrNameLst>
                                          <p:attrName>style.visibility</p:attrName>
                                        </p:attrNameLst>
                                      </p:cBhvr>
                                      <p:to>
                                        <p:strVal val="visible"/>
                                      </p:to>
                                    </p:set>
                                    <p:animEffect transition="in" filter="fade">
                                      <p:cBhvr>
                                        <p:cTn id="226" dur="500"/>
                                        <p:tgtEl>
                                          <p:spTgt spid="71"/>
                                        </p:tgtEl>
                                      </p:cBhvr>
                                    </p:animEffect>
                                  </p:childTnLst>
                                </p:cTn>
                              </p:par>
                            </p:childTnLst>
                          </p:cTn>
                        </p:par>
                        <p:par>
                          <p:cTn id="227" fill="hold">
                            <p:stCondLst>
                              <p:cond delay="500"/>
                            </p:stCondLst>
                            <p:childTnLst>
                              <p:par>
                                <p:cTn id="228" presetID="10" presetClass="entr" presetSubtype="0" fill="hold" grpId="0" nodeType="afterEffect">
                                  <p:stCondLst>
                                    <p:cond delay="0"/>
                                  </p:stCondLst>
                                  <p:childTnLst>
                                    <p:set>
                                      <p:cBhvr>
                                        <p:cTn id="229" dur="1" fill="hold">
                                          <p:stCondLst>
                                            <p:cond delay="0"/>
                                          </p:stCondLst>
                                        </p:cTn>
                                        <p:tgtEl>
                                          <p:spTgt spid="70"/>
                                        </p:tgtEl>
                                        <p:attrNameLst>
                                          <p:attrName>style.visibility</p:attrName>
                                        </p:attrNameLst>
                                      </p:cBhvr>
                                      <p:to>
                                        <p:strVal val="visible"/>
                                      </p:to>
                                    </p:set>
                                    <p:animEffect transition="in" filter="fade">
                                      <p:cBhvr>
                                        <p:cTn id="230" dur="500"/>
                                        <p:tgtEl>
                                          <p:spTgt spid="70"/>
                                        </p:tgtEl>
                                      </p:cBhvr>
                                    </p:animEffect>
                                  </p:childTnLst>
                                </p:cTn>
                              </p:par>
                            </p:childTnLst>
                          </p:cTn>
                        </p:par>
                      </p:childTnLst>
                    </p:cTn>
                  </p:par>
                  <p:par>
                    <p:cTn id="231" fill="hold">
                      <p:stCondLst>
                        <p:cond delay="indefinite"/>
                      </p:stCondLst>
                      <p:childTnLst>
                        <p:par>
                          <p:cTn id="232" fill="hold">
                            <p:stCondLst>
                              <p:cond delay="0"/>
                            </p:stCondLst>
                            <p:childTnLst>
                              <p:par>
                                <p:cTn id="233" presetID="10" presetClass="entr" presetSubtype="0" fill="hold" grpId="0" nodeType="clickEffect">
                                  <p:stCondLst>
                                    <p:cond delay="0"/>
                                  </p:stCondLst>
                                  <p:childTnLst>
                                    <p:set>
                                      <p:cBhvr>
                                        <p:cTn id="234" dur="1" fill="hold">
                                          <p:stCondLst>
                                            <p:cond delay="0"/>
                                          </p:stCondLst>
                                        </p:cTn>
                                        <p:tgtEl>
                                          <p:spTgt spid="68"/>
                                        </p:tgtEl>
                                        <p:attrNameLst>
                                          <p:attrName>style.visibility</p:attrName>
                                        </p:attrNameLst>
                                      </p:cBhvr>
                                      <p:to>
                                        <p:strVal val="visible"/>
                                      </p:to>
                                    </p:set>
                                    <p:animEffect transition="in" filter="fade">
                                      <p:cBhvr>
                                        <p:cTn id="235" dur="500"/>
                                        <p:tgtEl>
                                          <p:spTgt spid="68"/>
                                        </p:tgtEl>
                                      </p:cBhvr>
                                    </p:animEffect>
                                  </p:childTnLst>
                                </p:cTn>
                              </p:par>
                            </p:childTnLst>
                          </p:cTn>
                        </p:par>
                        <p:par>
                          <p:cTn id="236" fill="hold">
                            <p:stCondLst>
                              <p:cond delay="500"/>
                            </p:stCondLst>
                            <p:childTnLst>
                              <p:par>
                                <p:cTn id="237" presetID="10" presetClass="entr" presetSubtype="0" fill="hold" grpId="0" nodeType="afterEffect">
                                  <p:stCondLst>
                                    <p:cond delay="0"/>
                                  </p:stCondLst>
                                  <p:childTnLst>
                                    <p:set>
                                      <p:cBhvr>
                                        <p:cTn id="238" dur="1" fill="hold">
                                          <p:stCondLst>
                                            <p:cond delay="0"/>
                                          </p:stCondLst>
                                        </p:cTn>
                                        <p:tgtEl>
                                          <p:spTgt spid="69"/>
                                        </p:tgtEl>
                                        <p:attrNameLst>
                                          <p:attrName>style.visibility</p:attrName>
                                        </p:attrNameLst>
                                      </p:cBhvr>
                                      <p:to>
                                        <p:strVal val="visible"/>
                                      </p:to>
                                    </p:set>
                                    <p:animEffect transition="in" filter="fade">
                                      <p:cBhvr>
                                        <p:cTn id="239" dur="500"/>
                                        <p:tgtEl>
                                          <p:spTgt spid="69"/>
                                        </p:tgtEl>
                                      </p:cBhvr>
                                    </p:animEffect>
                                  </p:childTnLst>
                                </p:cTn>
                              </p:par>
                            </p:childTnLst>
                          </p:cTn>
                        </p:par>
                      </p:childTnLst>
                    </p:cTn>
                  </p:par>
                  <p:par>
                    <p:cTn id="240" fill="hold">
                      <p:stCondLst>
                        <p:cond delay="indefinite"/>
                      </p:stCondLst>
                      <p:childTnLst>
                        <p:par>
                          <p:cTn id="241" fill="hold">
                            <p:stCondLst>
                              <p:cond delay="0"/>
                            </p:stCondLst>
                            <p:childTnLst>
                              <p:par>
                                <p:cTn id="242" presetID="22" presetClass="entr" presetSubtype="8" fill="hold" grpId="0" nodeType="clickEffect">
                                  <p:stCondLst>
                                    <p:cond delay="0"/>
                                  </p:stCondLst>
                                  <p:childTnLst>
                                    <p:set>
                                      <p:cBhvr>
                                        <p:cTn id="243" dur="1" fill="hold">
                                          <p:stCondLst>
                                            <p:cond delay="0"/>
                                          </p:stCondLst>
                                        </p:cTn>
                                        <p:tgtEl>
                                          <p:spTgt spid="48"/>
                                        </p:tgtEl>
                                        <p:attrNameLst>
                                          <p:attrName>style.visibility</p:attrName>
                                        </p:attrNameLst>
                                      </p:cBhvr>
                                      <p:to>
                                        <p:strVal val="visible"/>
                                      </p:to>
                                    </p:set>
                                    <p:animEffect transition="in" filter="wipe(left)">
                                      <p:cBhvr>
                                        <p:cTn id="244" dur="500"/>
                                        <p:tgtEl>
                                          <p:spTgt spid="48"/>
                                        </p:tgtEl>
                                      </p:cBhvr>
                                    </p:animEffect>
                                  </p:childTnLst>
                                </p:cTn>
                              </p:par>
                            </p:childTnLst>
                          </p:cTn>
                        </p:par>
                        <p:par>
                          <p:cTn id="245" fill="hold">
                            <p:stCondLst>
                              <p:cond delay="500"/>
                            </p:stCondLst>
                            <p:childTnLst>
                              <p:par>
                                <p:cTn id="246" presetID="22" presetClass="entr" presetSubtype="4" fill="hold" grpId="0" nodeType="afterEffect">
                                  <p:stCondLst>
                                    <p:cond delay="0"/>
                                  </p:stCondLst>
                                  <p:childTnLst>
                                    <p:set>
                                      <p:cBhvr>
                                        <p:cTn id="247" dur="1" fill="hold">
                                          <p:stCondLst>
                                            <p:cond delay="0"/>
                                          </p:stCondLst>
                                        </p:cTn>
                                        <p:tgtEl>
                                          <p:spTgt spid="73"/>
                                        </p:tgtEl>
                                        <p:attrNameLst>
                                          <p:attrName>style.visibility</p:attrName>
                                        </p:attrNameLst>
                                      </p:cBhvr>
                                      <p:to>
                                        <p:strVal val="visible"/>
                                      </p:to>
                                    </p:set>
                                    <p:animEffect transition="in" filter="wipe(down)">
                                      <p:cBhvr>
                                        <p:cTn id="248" dur="500"/>
                                        <p:tgtEl>
                                          <p:spTgt spid="73"/>
                                        </p:tgtEl>
                                      </p:cBhvr>
                                    </p:animEffect>
                                  </p:childTnLst>
                                </p:cTn>
                              </p:par>
                            </p:childTnLst>
                          </p:cTn>
                        </p:par>
                      </p:childTnLst>
                    </p:cTn>
                  </p:par>
                  <p:par>
                    <p:cTn id="249" fill="hold">
                      <p:stCondLst>
                        <p:cond delay="indefinite"/>
                      </p:stCondLst>
                      <p:childTnLst>
                        <p:par>
                          <p:cTn id="250" fill="hold">
                            <p:stCondLst>
                              <p:cond delay="0"/>
                            </p:stCondLst>
                            <p:childTnLst>
                              <p:par>
                                <p:cTn id="251" presetID="22" presetClass="entr" presetSubtype="8" fill="hold" grpId="0" nodeType="clickEffect">
                                  <p:stCondLst>
                                    <p:cond delay="0"/>
                                  </p:stCondLst>
                                  <p:childTnLst>
                                    <p:set>
                                      <p:cBhvr>
                                        <p:cTn id="252" dur="1" fill="hold">
                                          <p:stCondLst>
                                            <p:cond delay="0"/>
                                          </p:stCondLst>
                                        </p:cTn>
                                        <p:tgtEl>
                                          <p:spTgt spid="51"/>
                                        </p:tgtEl>
                                        <p:attrNameLst>
                                          <p:attrName>style.visibility</p:attrName>
                                        </p:attrNameLst>
                                      </p:cBhvr>
                                      <p:to>
                                        <p:strVal val="visible"/>
                                      </p:to>
                                    </p:set>
                                    <p:animEffect transition="in" filter="wipe(left)">
                                      <p:cBhvr>
                                        <p:cTn id="253" dur="500"/>
                                        <p:tgtEl>
                                          <p:spTgt spid="51"/>
                                        </p:tgtEl>
                                      </p:cBhvr>
                                    </p:animEffect>
                                  </p:childTnLst>
                                </p:cTn>
                              </p:par>
                            </p:childTnLst>
                          </p:cTn>
                        </p:par>
                        <p:par>
                          <p:cTn id="254" fill="hold">
                            <p:stCondLst>
                              <p:cond delay="500"/>
                            </p:stCondLst>
                            <p:childTnLst>
                              <p:par>
                                <p:cTn id="255" presetID="22" presetClass="entr" presetSubtype="4" fill="hold" grpId="0" nodeType="afterEffect">
                                  <p:stCondLst>
                                    <p:cond delay="0"/>
                                  </p:stCondLst>
                                  <p:childTnLst>
                                    <p:set>
                                      <p:cBhvr>
                                        <p:cTn id="256" dur="1" fill="hold">
                                          <p:stCondLst>
                                            <p:cond delay="0"/>
                                          </p:stCondLst>
                                        </p:cTn>
                                        <p:tgtEl>
                                          <p:spTgt spid="59"/>
                                        </p:tgtEl>
                                        <p:attrNameLst>
                                          <p:attrName>style.visibility</p:attrName>
                                        </p:attrNameLst>
                                      </p:cBhvr>
                                      <p:to>
                                        <p:strVal val="visible"/>
                                      </p:to>
                                    </p:set>
                                    <p:animEffect transition="in" filter="wipe(down)">
                                      <p:cBhvr>
                                        <p:cTn id="257" dur="500"/>
                                        <p:tgtEl>
                                          <p:spTgt spid="59"/>
                                        </p:tgtEl>
                                      </p:cBhvr>
                                    </p:animEffect>
                                  </p:childTnLst>
                                </p:cTn>
                              </p:par>
                            </p:childTnLst>
                          </p:cTn>
                        </p:par>
                      </p:childTnLst>
                    </p:cTn>
                  </p:par>
                  <p:par>
                    <p:cTn id="258" fill="hold">
                      <p:stCondLst>
                        <p:cond delay="indefinite"/>
                      </p:stCondLst>
                      <p:childTnLst>
                        <p:par>
                          <p:cTn id="259" fill="hold">
                            <p:stCondLst>
                              <p:cond delay="0"/>
                            </p:stCondLst>
                            <p:childTnLst>
                              <p:par>
                                <p:cTn id="260" presetID="10" presetClass="entr" presetSubtype="0" fill="hold" grpId="0" nodeType="clickEffect">
                                  <p:stCondLst>
                                    <p:cond delay="0"/>
                                  </p:stCondLst>
                                  <p:childTnLst>
                                    <p:set>
                                      <p:cBhvr>
                                        <p:cTn id="261" dur="1" fill="hold">
                                          <p:stCondLst>
                                            <p:cond delay="0"/>
                                          </p:stCondLst>
                                        </p:cTn>
                                        <p:tgtEl>
                                          <p:spTgt spid="58"/>
                                        </p:tgtEl>
                                        <p:attrNameLst>
                                          <p:attrName>style.visibility</p:attrName>
                                        </p:attrNameLst>
                                      </p:cBhvr>
                                      <p:to>
                                        <p:strVal val="visible"/>
                                      </p:to>
                                    </p:set>
                                    <p:animEffect transition="in" filter="fade">
                                      <p:cBhvr>
                                        <p:cTn id="262" dur="500"/>
                                        <p:tgtEl>
                                          <p:spTgt spid="58"/>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57"/>
                                        </p:tgtEl>
                                        <p:attrNameLst>
                                          <p:attrName>style.visibility</p:attrName>
                                        </p:attrNameLst>
                                      </p:cBhvr>
                                      <p:to>
                                        <p:strVal val="visible"/>
                                      </p:to>
                                    </p:set>
                                    <p:animEffect transition="in" filter="fade">
                                      <p:cBhvr>
                                        <p:cTn id="265" dur="500"/>
                                        <p:tgtEl>
                                          <p:spTgt spid="57"/>
                                        </p:tgtEl>
                                      </p:cBhvr>
                                    </p:animEffect>
                                  </p:childTnLst>
                                </p:cTn>
                              </p:par>
                            </p:childTnLst>
                          </p:cTn>
                        </p:par>
                      </p:childTnLst>
                    </p:cTn>
                  </p:par>
                  <p:par>
                    <p:cTn id="266" fill="hold">
                      <p:stCondLst>
                        <p:cond delay="indefinite"/>
                      </p:stCondLst>
                      <p:childTnLst>
                        <p:par>
                          <p:cTn id="267" fill="hold">
                            <p:stCondLst>
                              <p:cond delay="0"/>
                            </p:stCondLst>
                            <p:childTnLst>
                              <p:par>
                                <p:cTn id="268" presetID="22" presetClass="entr" presetSubtype="4" fill="hold" grpId="0" nodeType="clickEffect">
                                  <p:stCondLst>
                                    <p:cond delay="0"/>
                                  </p:stCondLst>
                                  <p:childTnLst>
                                    <p:set>
                                      <p:cBhvr>
                                        <p:cTn id="269" dur="1" fill="hold">
                                          <p:stCondLst>
                                            <p:cond delay="0"/>
                                          </p:stCondLst>
                                        </p:cTn>
                                        <p:tgtEl>
                                          <p:spTgt spid="62"/>
                                        </p:tgtEl>
                                        <p:attrNameLst>
                                          <p:attrName>style.visibility</p:attrName>
                                        </p:attrNameLst>
                                      </p:cBhvr>
                                      <p:to>
                                        <p:strVal val="visible"/>
                                      </p:to>
                                    </p:set>
                                    <p:animEffect transition="in" filter="wipe(down)">
                                      <p:cBhvr>
                                        <p:cTn id="270" dur="500"/>
                                        <p:tgtEl>
                                          <p:spTgt spid="62"/>
                                        </p:tgtEl>
                                      </p:cBhvr>
                                    </p:animEffect>
                                  </p:childTnLst>
                                </p:cTn>
                              </p:par>
                              <p:par>
                                <p:cTn id="271" presetID="22" presetClass="entr" presetSubtype="4" fill="hold" grpId="0" nodeType="withEffect">
                                  <p:stCondLst>
                                    <p:cond delay="0"/>
                                  </p:stCondLst>
                                  <p:childTnLst>
                                    <p:set>
                                      <p:cBhvr>
                                        <p:cTn id="272" dur="1" fill="hold">
                                          <p:stCondLst>
                                            <p:cond delay="0"/>
                                          </p:stCondLst>
                                        </p:cTn>
                                        <p:tgtEl>
                                          <p:spTgt spid="63"/>
                                        </p:tgtEl>
                                        <p:attrNameLst>
                                          <p:attrName>style.visibility</p:attrName>
                                        </p:attrNameLst>
                                      </p:cBhvr>
                                      <p:to>
                                        <p:strVal val="visible"/>
                                      </p:to>
                                    </p:set>
                                    <p:animEffect transition="in" filter="wipe(down)">
                                      <p:cBhvr>
                                        <p:cTn id="273" dur="500"/>
                                        <p:tgtEl>
                                          <p:spTgt spid="63"/>
                                        </p:tgtEl>
                                      </p:cBhvr>
                                    </p:animEffect>
                                  </p:childTnLst>
                                </p:cTn>
                              </p:par>
                            </p:childTnLst>
                          </p:cTn>
                        </p:par>
                        <p:par>
                          <p:cTn id="274" fill="hold">
                            <p:stCondLst>
                              <p:cond delay="500"/>
                            </p:stCondLst>
                            <p:childTnLst>
                              <p:par>
                                <p:cTn id="275" presetID="22" presetClass="entr" presetSubtype="4" fill="hold" grpId="0" nodeType="afterEffect">
                                  <p:stCondLst>
                                    <p:cond delay="0"/>
                                  </p:stCondLst>
                                  <p:childTnLst>
                                    <p:set>
                                      <p:cBhvr>
                                        <p:cTn id="276" dur="1" fill="hold">
                                          <p:stCondLst>
                                            <p:cond delay="0"/>
                                          </p:stCondLst>
                                        </p:cTn>
                                        <p:tgtEl>
                                          <p:spTgt spid="61"/>
                                        </p:tgtEl>
                                        <p:attrNameLst>
                                          <p:attrName>style.visibility</p:attrName>
                                        </p:attrNameLst>
                                      </p:cBhvr>
                                      <p:to>
                                        <p:strVal val="visible"/>
                                      </p:to>
                                    </p:set>
                                    <p:animEffect transition="in" filter="wipe(down)">
                                      <p:cBhvr>
                                        <p:cTn id="277" dur="500"/>
                                        <p:tgtEl>
                                          <p:spTgt spid="61"/>
                                        </p:tgtEl>
                                      </p:cBhvr>
                                    </p:animEffect>
                                  </p:childTnLst>
                                </p:cTn>
                              </p:par>
                            </p:childTnLst>
                          </p:cTn>
                        </p:par>
                        <p:par>
                          <p:cTn id="278" fill="hold">
                            <p:stCondLst>
                              <p:cond delay="1000"/>
                            </p:stCondLst>
                            <p:childTnLst>
                              <p:par>
                                <p:cTn id="279" presetID="22" presetClass="entr" presetSubtype="4" fill="hold" grpId="0" nodeType="afterEffect">
                                  <p:stCondLst>
                                    <p:cond delay="0"/>
                                  </p:stCondLst>
                                  <p:childTnLst>
                                    <p:set>
                                      <p:cBhvr>
                                        <p:cTn id="280" dur="1" fill="hold">
                                          <p:stCondLst>
                                            <p:cond delay="0"/>
                                          </p:stCondLst>
                                        </p:cTn>
                                        <p:tgtEl>
                                          <p:spTgt spid="60"/>
                                        </p:tgtEl>
                                        <p:attrNameLst>
                                          <p:attrName>style.visibility</p:attrName>
                                        </p:attrNameLst>
                                      </p:cBhvr>
                                      <p:to>
                                        <p:strVal val="visible"/>
                                      </p:to>
                                    </p:set>
                                    <p:animEffect transition="in" filter="wipe(down)">
                                      <p:cBhvr>
                                        <p:cTn id="281" dur="500"/>
                                        <p:tgtEl>
                                          <p:spTgt spid="60"/>
                                        </p:tgtEl>
                                      </p:cBhvr>
                                    </p:animEffect>
                                  </p:childTnLst>
                                </p:cTn>
                              </p:par>
                            </p:childTnLst>
                          </p:cTn>
                        </p:par>
                        <p:par>
                          <p:cTn id="282" fill="hold">
                            <p:stCondLst>
                              <p:cond delay="1500"/>
                            </p:stCondLst>
                            <p:childTnLst>
                              <p:par>
                                <p:cTn id="283" presetID="22" presetClass="entr" presetSubtype="2" fill="hold" grpId="0" nodeType="afterEffect">
                                  <p:stCondLst>
                                    <p:cond delay="0"/>
                                  </p:stCondLst>
                                  <p:childTnLst>
                                    <p:set>
                                      <p:cBhvr>
                                        <p:cTn id="284" dur="1" fill="hold">
                                          <p:stCondLst>
                                            <p:cond delay="0"/>
                                          </p:stCondLst>
                                        </p:cTn>
                                        <p:tgtEl>
                                          <p:spTgt spid="46"/>
                                        </p:tgtEl>
                                        <p:attrNameLst>
                                          <p:attrName>style.visibility</p:attrName>
                                        </p:attrNameLst>
                                      </p:cBhvr>
                                      <p:to>
                                        <p:strVal val="visible"/>
                                      </p:to>
                                    </p:set>
                                    <p:animEffect transition="in" filter="wipe(right)">
                                      <p:cBhvr>
                                        <p:cTn id="285" dur="500"/>
                                        <p:tgtEl>
                                          <p:spTgt spid="46"/>
                                        </p:tgtEl>
                                      </p:cBhvr>
                                    </p:animEffect>
                                  </p:childTnLst>
                                </p:cTn>
                              </p:par>
                            </p:childTnLst>
                          </p:cTn>
                        </p:par>
                      </p:childTnLst>
                    </p:cTn>
                  </p:par>
                  <p:par>
                    <p:cTn id="286" fill="hold">
                      <p:stCondLst>
                        <p:cond delay="indefinite"/>
                      </p:stCondLst>
                      <p:childTnLst>
                        <p:par>
                          <p:cTn id="287" fill="hold">
                            <p:stCondLst>
                              <p:cond delay="0"/>
                            </p:stCondLst>
                            <p:childTnLst>
                              <p:par>
                                <p:cTn id="288" presetID="22" presetClass="entr" presetSubtype="4" fill="hold" grpId="0" nodeType="clickEffect">
                                  <p:stCondLst>
                                    <p:cond delay="0"/>
                                  </p:stCondLst>
                                  <p:childTnLst>
                                    <p:set>
                                      <p:cBhvr>
                                        <p:cTn id="289" dur="1" fill="hold">
                                          <p:stCondLst>
                                            <p:cond delay="0"/>
                                          </p:stCondLst>
                                        </p:cTn>
                                        <p:tgtEl>
                                          <p:spTgt spid="64"/>
                                        </p:tgtEl>
                                        <p:attrNameLst>
                                          <p:attrName>style.visibility</p:attrName>
                                        </p:attrNameLst>
                                      </p:cBhvr>
                                      <p:to>
                                        <p:strVal val="visible"/>
                                      </p:to>
                                    </p:set>
                                    <p:animEffect transition="in" filter="wipe(down)">
                                      <p:cBhvr>
                                        <p:cTn id="290" dur="500"/>
                                        <p:tgtEl>
                                          <p:spTgt spid="64"/>
                                        </p:tgtEl>
                                      </p:cBhvr>
                                    </p:animEffect>
                                  </p:childTnLst>
                                </p:cTn>
                              </p:par>
                            </p:childTnLst>
                          </p:cTn>
                        </p:par>
                      </p:childTnLst>
                    </p:cTn>
                  </p:par>
                  <p:par>
                    <p:cTn id="291" fill="hold">
                      <p:stCondLst>
                        <p:cond delay="indefinite"/>
                      </p:stCondLst>
                      <p:childTnLst>
                        <p:par>
                          <p:cTn id="292" fill="hold">
                            <p:stCondLst>
                              <p:cond delay="0"/>
                            </p:stCondLst>
                            <p:childTnLst>
                              <p:par>
                                <p:cTn id="293" presetID="10" presetClass="entr" presetSubtype="0" fill="hold" grpId="0" nodeType="clickEffect">
                                  <p:stCondLst>
                                    <p:cond delay="0"/>
                                  </p:stCondLst>
                                  <p:childTnLst>
                                    <p:set>
                                      <p:cBhvr>
                                        <p:cTn id="294" dur="1" fill="hold">
                                          <p:stCondLst>
                                            <p:cond delay="0"/>
                                          </p:stCondLst>
                                        </p:cTn>
                                        <p:tgtEl>
                                          <p:spTgt spid="56"/>
                                        </p:tgtEl>
                                        <p:attrNameLst>
                                          <p:attrName>style.visibility</p:attrName>
                                        </p:attrNameLst>
                                      </p:cBhvr>
                                      <p:to>
                                        <p:strVal val="visible"/>
                                      </p:to>
                                    </p:set>
                                    <p:animEffect transition="in" filter="fade">
                                      <p:cBhvr>
                                        <p:cTn id="295" dur="500"/>
                                        <p:tgtEl>
                                          <p:spTgt spid="56"/>
                                        </p:tgtEl>
                                      </p:cBhvr>
                                    </p:animEffect>
                                  </p:childTnLst>
                                </p:cTn>
                              </p:par>
                            </p:childTnLst>
                          </p:cTn>
                        </p:par>
                        <p:par>
                          <p:cTn id="296" fill="hold">
                            <p:stCondLst>
                              <p:cond delay="500"/>
                            </p:stCondLst>
                            <p:childTnLst>
                              <p:par>
                                <p:cTn id="297" presetID="22" presetClass="entr" presetSubtype="4" fill="hold" grpId="0" nodeType="afterEffect">
                                  <p:stCondLst>
                                    <p:cond delay="0"/>
                                  </p:stCondLst>
                                  <p:childTnLst>
                                    <p:set>
                                      <p:cBhvr>
                                        <p:cTn id="298" dur="1" fill="hold">
                                          <p:stCondLst>
                                            <p:cond delay="0"/>
                                          </p:stCondLst>
                                        </p:cTn>
                                        <p:tgtEl>
                                          <p:spTgt spid="11"/>
                                        </p:tgtEl>
                                        <p:attrNameLst>
                                          <p:attrName>style.visibility</p:attrName>
                                        </p:attrNameLst>
                                      </p:cBhvr>
                                      <p:to>
                                        <p:strVal val="visible"/>
                                      </p:to>
                                    </p:set>
                                    <p:animEffect transition="in" filter="wipe(down)">
                                      <p:cBhvr>
                                        <p:cTn id="299" dur="500"/>
                                        <p:tgtEl>
                                          <p:spTgt spid="11"/>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ntr" presetSubtype="0" fill="hold" grpId="0" nodeType="clickEffect">
                                  <p:stCondLst>
                                    <p:cond delay="0"/>
                                  </p:stCondLst>
                                  <p:childTnLst>
                                    <p:set>
                                      <p:cBhvr>
                                        <p:cTn id="303" dur="1" fill="hold">
                                          <p:stCondLst>
                                            <p:cond delay="0"/>
                                          </p:stCondLst>
                                        </p:cTn>
                                        <p:tgtEl>
                                          <p:spTgt spid="27"/>
                                        </p:tgtEl>
                                        <p:attrNameLst>
                                          <p:attrName>style.visibility</p:attrName>
                                        </p:attrNameLst>
                                      </p:cBhvr>
                                      <p:to>
                                        <p:strVal val="visible"/>
                                      </p:to>
                                    </p:set>
                                    <p:animEffect transition="in" filter="fade">
                                      <p:cBhvr>
                                        <p:cTn id="304" dur="500"/>
                                        <p:tgtEl>
                                          <p:spTgt spid="27"/>
                                        </p:tgtEl>
                                      </p:cBhvr>
                                    </p:animEffect>
                                  </p:childTnLst>
                                </p:cTn>
                              </p:par>
                            </p:childTnLst>
                          </p:cTn>
                        </p:par>
                      </p:childTnLst>
                    </p:cTn>
                  </p:par>
                  <p:par>
                    <p:cTn id="305" fill="hold">
                      <p:stCondLst>
                        <p:cond delay="indefinite"/>
                      </p:stCondLst>
                      <p:childTnLst>
                        <p:par>
                          <p:cTn id="306" fill="hold">
                            <p:stCondLst>
                              <p:cond delay="0"/>
                            </p:stCondLst>
                            <p:childTnLst>
                              <p:par>
                                <p:cTn id="307" presetID="10" presetClass="entr" presetSubtype="0" fill="hold" grpId="0" nodeType="clickEffect">
                                  <p:stCondLst>
                                    <p:cond delay="0"/>
                                  </p:stCondLst>
                                  <p:childTnLst>
                                    <p:set>
                                      <p:cBhvr>
                                        <p:cTn id="308" dur="1" fill="hold">
                                          <p:stCondLst>
                                            <p:cond delay="0"/>
                                          </p:stCondLst>
                                        </p:cTn>
                                        <p:tgtEl>
                                          <p:spTgt spid="54"/>
                                        </p:tgtEl>
                                        <p:attrNameLst>
                                          <p:attrName>style.visibility</p:attrName>
                                        </p:attrNameLst>
                                      </p:cBhvr>
                                      <p:to>
                                        <p:strVal val="visible"/>
                                      </p:to>
                                    </p:set>
                                    <p:animEffect transition="in" filter="fade">
                                      <p:cBhvr>
                                        <p:cTn id="309" dur="500"/>
                                        <p:tgtEl>
                                          <p:spTgt spid="54"/>
                                        </p:tgtEl>
                                      </p:cBhvr>
                                    </p:animEffect>
                                  </p:childTnLst>
                                </p:cTn>
                              </p:par>
                            </p:childTnLst>
                          </p:cTn>
                        </p:par>
                      </p:childTnLst>
                    </p:cTn>
                  </p:par>
                  <p:par>
                    <p:cTn id="310" fill="hold">
                      <p:stCondLst>
                        <p:cond delay="indefinite"/>
                      </p:stCondLst>
                      <p:childTnLst>
                        <p:par>
                          <p:cTn id="311" fill="hold">
                            <p:stCondLst>
                              <p:cond delay="0"/>
                            </p:stCondLst>
                            <p:childTnLst>
                              <p:par>
                                <p:cTn id="312" presetID="22" presetClass="entr" presetSubtype="8" fill="hold" grpId="0" nodeType="clickEffect">
                                  <p:stCondLst>
                                    <p:cond delay="0"/>
                                  </p:stCondLst>
                                  <p:childTnLst>
                                    <p:set>
                                      <p:cBhvr>
                                        <p:cTn id="313" dur="1" fill="hold">
                                          <p:stCondLst>
                                            <p:cond delay="0"/>
                                          </p:stCondLst>
                                        </p:cTn>
                                        <p:tgtEl>
                                          <p:spTgt spid="76"/>
                                        </p:tgtEl>
                                        <p:attrNameLst>
                                          <p:attrName>style.visibility</p:attrName>
                                        </p:attrNameLst>
                                      </p:cBhvr>
                                      <p:to>
                                        <p:strVal val="visible"/>
                                      </p:to>
                                    </p:set>
                                    <p:animEffect transition="in" filter="wipe(left)">
                                      <p:cBhvr>
                                        <p:cTn id="314" dur="500"/>
                                        <p:tgtEl>
                                          <p:spTgt spid="76"/>
                                        </p:tgtEl>
                                      </p:cBhvr>
                                    </p:animEffect>
                                  </p:childTnLst>
                                </p:cTn>
                              </p:par>
                            </p:childTnLst>
                          </p:cTn>
                        </p:par>
                        <p:par>
                          <p:cTn id="315" fill="hold">
                            <p:stCondLst>
                              <p:cond delay="500"/>
                            </p:stCondLst>
                            <p:childTnLst>
                              <p:par>
                                <p:cTn id="316" presetID="22" presetClass="entr" presetSubtype="8" fill="hold" grpId="0" nodeType="afterEffect">
                                  <p:stCondLst>
                                    <p:cond delay="0"/>
                                  </p:stCondLst>
                                  <p:childTnLst>
                                    <p:set>
                                      <p:cBhvr>
                                        <p:cTn id="317" dur="1" fill="hold">
                                          <p:stCondLst>
                                            <p:cond delay="0"/>
                                          </p:stCondLst>
                                        </p:cTn>
                                        <p:tgtEl>
                                          <p:spTgt spid="49"/>
                                        </p:tgtEl>
                                        <p:attrNameLst>
                                          <p:attrName>style.visibility</p:attrName>
                                        </p:attrNameLst>
                                      </p:cBhvr>
                                      <p:to>
                                        <p:strVal val="visible"/>
                                      </p:to>
                                    </p:set>
                                    <p:animEffect transition="in" filter="wipe(left)">
                                      <p:cBhvr>
                                        <p:cTn id="318" dur="500"/>
                                        <p:tgtEl>
                                          <p:spTgt spid="49"/>
                                        </p:tgtEl>
                                      </p:cBhvr>
                                    </p:animEffect>
                                  </p:childTnLst>
                                </p:cTn>
                              </p:par>
                            </p:childTnLst>
                          </p:cTn>
                        </p:par>
                        <p:par>
                          <p:cTn id="319" fill="hold">
                            <p:stCondLst>
                              <p:cond delay="1000"/>
                            </p:stCondLst>
                            <p:childTnLst>
                              <p:par>
                                <p:cTn id="320" presetID="22" presetClass="entr" presetSubtype="1" fill="hold" grpId="0" nodeType="afterEffect">
                                  <p:stCondLst>
                                    <p:cond delay="0"/>
                                  </p:stCondLst>
                                  <p:childTnLst>
                                    <p:set>
                                      <p:cBhvr>
                                        <p:cTn id="321" dur="1" fill="hold">
                                          <p:stCondLst>
                                            <p:cond delay="0"/>
                                          </p:stCondLst>
                                        </p:cTn>
                                        <p:tgtEl>
                                          <p:spTgt spid="28"/>
                                        </p:tgtEl>
                                        <p:attrNameLst>
                                          <p:attrName>style.visibility</p:attrName>
                                        </p:attrNameLst>
                                      </p:cBhvr>
                                      <p:to>
                                        <p:strVal val="visible"/>
                                      </p:to>
                                    </p:set>
                                    <p:animEffect transition="in" filter="wipe(up)">
                                      <p:cBhvr>
                                        <p:cTn id="322" dur="500"/>
                                        <p:tgtEl>
                                          <p:spTgt spid="28"/>
                                        </p:tgtEl>
                                      </p:cBhvr>
                                    </p:animEffect>
                                  </p:childTnLst>
                                </p:cTn>
                              </p:par>
                            </p:childTnLst>
                          </p:cTn>
                        </p:par>
                        <p:par>
                          <p:cTn id="323" fill="hold">
                            <p:stCondLst>
                              <p:cond delay="1500"/>
                            </p:stCondLst>
                            <p:childTnLst>
                              <p:par>
                                <p:cTn id="324" presetID="22" presetClass="entr" presetSubtype="2" fill="hold" grpId="0" nodeType="afterEffect">
                                  <p:stCondLst>
                                    <p:cond delay="0"/>
                                  </p:stCondLst>
                                  <p:childTnLst>
                                    <p:set>
                                      <p:cBhvr>
                                        <p:cTn id="325" dur="1" fill="hold">
                                          <p:stCondLst>
                                            <p:cond delay="0"/>
                                          </p:stCondLst>
                                        </p:cTn>
                                        <p:tgtEl>
                                          <p:spTgt spid="78"/>
                                        </p:tgtEl>
                                        <p:attrNameLst>
                                          <p:attrName>style.visibility</p:attrName>
                                        </p:attrNameLst>
                                      </p:cBhvr>
                                      <p:to>
                                        <p:strVal val="visible"/>
                                      </p:to>
                                    </p:set>
                                    <p:animEffect transition="in" filter="wipe(right)">
                                      <p:cBhvr>
                                        <p:cTn id="326" dur="500"/>
                                        <p:tgtEl>
                                          <p:spTgt spid="78"/>
                                        </p:tgtEl>
                                      </p:cBhvr>
                                    </p:animEffect>
                                  </p:childTnLst>
                                </p:cTn>
                              </p:par>
                            </p:childTnLst>
                          </p:cTn>
                        </p:par>
                        <p:par>
                          <p:cTn id="327" fill="hold">
                            <p:stCondLst>
                              <p:cond delay="2000"/>
                            </p:stCondLst>
                            <p:childTnLst>
                              <p:par>
                                <p:cTn id="328" presetID="22" presetClass="entr" presetSubtype="2" fill="hold" grpId="0" nodeType="afterEffect">
                                  <p:stCondLst>
                                    <p:cond delay="0"/>
                                  </p:stCondLst>
                                  <p:childTnLst>
                                    <p:set>
                                      <p:cBhvr>
                                        <p:cTn id="329" dur="1" fill="hold">
                                          <p:stCondLst>
                                            <p:cond delay="0"/>
                                          </p:stCondLst>
                                        </p:cTn>
                                        <p:tgtEl>
                                          <p:spTgt spid="79"/>
                                        </p:tgtEl>
                                        <p:attrNameLst>
                                          <p:attrName>style.visibility</p:attrName>
                                        </p:attrNameLst>
                                      </p:cBhvr>
                                      <p:to>
                                        <p:strVal val="visible"/>
                                      </p:to>
                                    </p:set>
                                    <p:animEffect transition="in" filter="wipe(right)">
                                      <p:cBhvr>
                                        <p:cTn id="330" dur="500"/>
                                        <p:tgtEl>
                                          <p:spTgt spid="79"/>
                                        </p:tgtEl>
                                      </p:cBhvr>
                                    </p:animEffect>
                                  </p:childTnLst>
                                </p:cTn>
                              </p:par>
                            </p:childTnLst>
                          </p:cTn>
                        </p:par>
                        <p:par>
                          <p:cTn id="331" fill="hold">
                            <p:stCondLst>
                              <p:cond delay="2500"/>
                            </p:stCondLst>
                            <p:childTnLst>
                              <p:par>
                                <p:cTn id="332" presetID="10" presetClass="entr" presetSubtype="0" fill="hold" grpId="0" nodeType="afterEffect">
                                  <p:stCondLst>
                                    <p:cond delay="0"/>
                                  </p:stCondLst>
                                  <p:childTnLst>
                                    <p:set>
                                      <p:cBhvr>
                                        <p:cTn id="333" dur="1" fill="hold">
                                          <p:stCondLst>
                                            <p:cond delay="0"/>
                                          </p:stCondLst>
                                        </p:cTn>
                                        <p:tgtEl>
                                          <p:spTgt spid="82"/>
                                        </p:tgtEl>
                                        <p:attrNameLst>
                                          <p:attrName>style.visibility</p:attrName>
                                        </p:attrNameLst>
                                      </p:cBhvr>
                                      <p:to>
                                        <p:strVal val="visible"/>
                                      </p:to>
                                    </p:set>
                                    <p:animEffect transition="in" filter="fade">
                                      <p:cBhvr>
                                        <p:cTn id="334" dur="7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4" grpId="0" animBg="1"/>
      <p:bldP spid="37" grpId="0" animBg="1"/>
      <p:bldP spid="12" grpId="0" animBg="1"/>
      <p:bldP spid="16" grpId="0" animBg="1"/>
      <p:bldP spid="17" grpId="0" animBg="1"/>
      <p:bldP spid="18" grpId="0" animBg="1"/>
      <p:bldP spid="21" grpId="0" animBg="1"/>
      <p:bldP spid="23" grpId="0" animBg="1"/>
      <p:bldP spid="30" grpId="0" animBg="1"/>
      <p:bldP spid="34" grpId="0" animBg="1"/>
      <p:bldP spid="35" grpId="0" animBg="1"/>
      <p:bldP spid="38" grpId="0" animBg="1"/>
      <p:bldP spid="39" grpId="0" animBg="1"/>
      <p:bldP spid="41" grpId="0" animBg="1"/>
      <p:bldP spid="45" grpId="0" animBg="1"/>
      <p:bldP spid="53" grpId="0" animBg="1"/>
      <p:bldP spid="54" grpId="0" animBg="1"/>
      <p:bldP spid="57" grpId="0" animBg="1"/>
      <p:bldP spid="58" grpId="0" animBg="1"/>
      <p:bldP spid="32" grpId="0" animBg="1"/>
      <p:bldP spid="63" grpId="0" animBg="1"/>
      <p:bldP spid="64" grpId="0" animBg="1"/>
      <p:bldP spid="61" grpId="0" animBg="1"/>
      <p:bldP spid="14" grpId="0" animBg="1"/>
      <p:bldP spid="13" grpId="0" animBg="1"/>
      <p:bldP spid="66" grpId="0" animBg="1"/>
      <p:bldP spid="69" grpId="0" animBg="1"/>
      <p:bldP spid="71" grpId="0" animBg="1"/>
      <p:bldP spid="20" grpId="0" animBg="1"/>
      <p:bldP spid="33" grpId="0" animBg="1"/>
      <p:bldP spid="36" grpId="0" animBg="1"/>
      <p:bldP spid="26" grpId="0" animBg="1"/>
      <p:bldP spid="24" grpId="0" animBg="1"/>
      <p:bldP spid="46" grpId="0" animBg="1"/>
      <p:bldP spid="60" grpId="0" animBg="1"/>
      <p:bldP spid="62" grpId="0" animBg="1"/>
      <p:bldP spid="4" grpId="0" animBg="1"/>
      <p:bldP spid="9" grpId="0" animBg="1"/>
      <p:bldP spid="8" grpId="0" animBg="1"/>
      <p:bldP spid="51" grpId="0" animBg="1"/>
      <p:bldP spid="44" grpId="0" animBg="1"/>
      <p:bldP spid="42" grpId="0" animBg="1"/>
      <p:bldP spid="56" grpId="0" animBg="1"/>
      <p:bldP spid="11" grpId="0" animBg="1"/>
      <p:bldP spid="27" grpId="0" animBg="1"/>
      <p:bldP spid="50" grpId="0" animBg="1"/>
      <p:bldP spid="10" grpId="0" animBg="1"/>
      <p:bldP spid="2" grpId="0" animBg="1"/>
      <p:bldP spid="7" grpId="0" animBg="1"/>
      <p:bldP spid="6" grpId="0" animBg="1"/>
      <p:bldP spid="65" grpId="0" animBg="1"/>
      <p:bldP spid="31" grpId="0" animBg="1"/>
      <p:bldP spid="72" grpId="0" animBg="1"/>
      <p:bldP spid="22" grpId="0" animBg="1"/>
      <p:bldP spid="59" grpId="0" animBg="1"/>
      <p:bldP spid="73" grpId="0" animBg="1"/>
      <p:bldP spid="3" grpId="0" animBg="1"/>
      <p:bldP spid="29" grpId="0" animBg="1"/>
      <p:bldP spid="25" grpId="0" animBg="1"/>
      <p:bldP spid="48" grpId="0" animBg="1"/>
      <p:bldP spid="70" grpId="0" animBg="1"/>
      <p:bldP spid="43" grpId="0" animBg="1"/>
      <p:bldP spid="47" grpId="0" animBg="1"/>
      <p:bldP spid="76" grpId="0" animBg="1"/>
      <p:bldP spid="79" grpId="0" animBg="1"/>
      <p:bldP spid="78" grpId="0" animBg="1"/>
      <p:bldP spid="28" grpId="0" animBg="1"/>
      <p:bldP spid="5" grpId="0" animBg="1"/>
      <p:bldP spid="19" grpId="0" animBg="1"/>
      <p:bldP spid="15" grpId="0" animBg="1"/>
      <p:bldP spid="49" grpId="0" animBg="1"/>
      <p:bldP spid="80" grpId="0" animBg="1"/>
      <p:bldP spid="68" grpId="0" animBg="1"/>
      <p:bldP spid="40" grpId="0" animBg="1"/>
      <p:bldP spid="82" grpId="0" animBg="1"/>
      <p:bldP spid="81" grpId="0" animBg="1"/>
      <p:bldP spid="5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1" name="Rectangle 10">
            <a:extLst>
              <a:ext uri="{FF2B5EF4-FFF2-40B4-BE49-F238E27FC236}">
                <a16:creationId xmlns:a16="http://schemas.microsoft.com/office/drawing/2014/main" id="{948AEA76-67F2-4344-A189-9BFFE0076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ame 12">
            <a:extLst>
              <a:ext uri="{FF2B5EF4-FFF2-40B4-BE49-F238E27FC236}">
                <a16:creationId xmlns:a16="http://schemas.microsoft.com/office/drawing/2014/main" id="{838456E0-BAD6-49AA-B7F3-846752A7E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frame">
            <a:avLst>
              <a:gd name="adj1" fmla="val 751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301" y="3267662"/>
            <a:ext cx="972241" cy="45718"/>
            <a:chOff x="4886325" y="3371754"/>
            <a:chExt cx="2418492" cy="113728"/>
          </a:xfrm>
          <a:solidFill>
            <a:schemeClr val="accent1"/>
          </a:solidFill>
        </p:grpSpPr>
        <p:sp>
          <p:nvSpPr>
            <p:cNvPr id="1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23" name="Freeform: Shape 22">
            <a:extLst>
              <a:ext uri="{FF2B5EF4-FFF2-40B4-BE49-F238E27FC236}">
                <a16:creationId xmlns:a16="http://schemas.microsoft.com/office/drawing/2014/main" id="{ACFC1F4B-C7BE-44D2-8FA4-1CE2FCF06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5" name="Group 24">
            <a:extLst>
              <a:ext uri="{FF2B5EF4-FFF2-40B4-BE49-F238E27FC236}">
                <a16:creationId xmlns:a16="http://schemas.microsoft.com/office/drawing/2014/main" id="{BDA258B3-4238-403A-9CAC-51B872D452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26" name="Freeform: Shape 25">
              <a:extLst>
                <a:ext uri="{FF2B5EF4-FFF2-40B4-BE49-F238E27FC236}">
                  <a16:creationId xmlns:a16="http://schemas.microsoft.com/office/drawing/2014/main" id="{03387491-1998-42A5-9172-2AEFC5500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Freeform: Shape 26">
              <a:extLst>
                <a:ext uri="{FF2B5EF4-FFF2-40B4-BE49-F238E27FC236}">
                  <a16:creationId xmlns:a16="http://schemas.microsoft.com/office/drawing/2014/main" id="{D9E1E611-F0D3-480F-8EAB-5501C1DBED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8" name="Freeform: Shape 27">
              <a:extLst>
                <a:ext uri="{FF2B5EF4-FFF2-40B4-BE49-F238E27FC236}">
                  <a16:creationId xmlns:a16="http://schemas.microsoft.com/office/drawing/2014/main" id="{BB89B8F2-B71A-46C9-8992-CC8E36D1FF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Graphic 12">
              <a:extLst>
                <a:ext uri="{FF2B5EF4-FFF2-40B4-BE49-F238E27FC236}">
                  <a16:creationId xmlns:a16="http://schemas.microsoft.com/office/drawing/2014/main" id="{F1B1692F-EBA9-47DC-9CFD-CEDDA87F6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0" name="Graphic 15">
              <a:extLst>
                <a:ext uri="{FF2B5EF4-FFF2-40B4-BE49-F238E27FC236}">
                  <a16:creationId xmlns:a16="http://schemas.microsoft.com/office/drawing/2014/main" id="{8B7DD913-FF3C-455C-80A4-FF89CB58C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1" name="Graphic 15">
              <a:extLst>
                <a:ext uri="{FF2B5EF4-FFF2-40B4-BE49-F238E27FC236}">
                  <a16:creationId xmlns:a16="http://schemas.microsoft.com/office/drawing/2014/main" id="{F742A451-31F5-45C9-850A-0AE74A35F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C596C3-466C-4D79-BAA3-F21C02607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1">
            <a:extLst>
              <a:ext uri="{FF2B5EF4-FFF2-40B4-BE49-F238E27FC236}">
                <a16:creationId xmlns:a16="http://schemas.microsoft.com/office/drawing/2014/main" id="{DC3C68C9-45BA-75C4-F702-2718DC0451BE}"/>
              </a:ext>
            </a:extLst>
          </p:cNvPr>
          <p:cNvSpPr>
            <a:spLocks noGrp="1"/>
          </p:cNvSpPr>
          <p:nvPr>
            <p:ph type="ctrTitle"/>
          </p:nvPr>
        </p:nvSpPr>
        <p:spPr>
          <a:xfrm>
            <a:off x="861428" y="799521"/>
            <a:ext cx="5565648" cy="2179601"/>
          </a:xfrm>
        </p:spPr>
        <p:txBody>
          <a:bodyPr>
            <a:normAutofit/>
          </a:bodyPr>
          <a:lstStyle/>
          <a:p>
            <a:pPr>
              <a:lnSpc>
                <a:spcPct val="90000"/>
              </a:lnSpc>
            </a:pPr>
            <a:r>
              <a:rPr lang="en-US" sz="6000" dirty="0">
                <a:solidFill>
                  <a:srgbClr val="FFFFFF"/>
                </a:solidFill>
              </a:rPr>
              <a:t>The Circular Economy</a:t>
            </a:r>
          </a:p>
        </p:txBody>
      </p:sp>
      <p:sp>
        <p:nvSpPr>
          <p:cNvPr id="22" name="TextBox 21">
            <a:extLst>
              <a:ext uri="{FF2B5EF4-FFF2-40B4-BE49-F238E27FC236}">
                <a16:creationId xmlns:a16="http://schemas.microsoft.com/office/drawing/2014/main" id="{75D69818-01C7-F4A9-8AFB-0BDBEAD49E9F}"/>
              </a:ext>
            </a:extLst>
          </p:cNvPr>
          <p:cNvSpPr txBox="1"/>
          <p:nvPr/>
        </p:nvSpPr>
        <p:spPr>
          <a:xfrm>
            <a:off x="743569" y="3717570"/>
            <a:ext cx="3277082" cy="1754326"/>
          </a:xfrm>
          <a:prstGeom prst="rect">
            <a:avLst/>
          </a:prstGeom>
          <a:noFill/>
        </p:spPr>
        <p:txBody>
          <a:bodyPr wrap="square">
            <a:spAutoFit/>
          </a:bodyPr>
          <a:lstStyle/>
          <a:p>
            <a:r>
              <a:rPr lang="en-US" b="1" dirty="0">
                <a:solidFill>
                  <a:srgbClr val="FFFFFF"/>
                </a:solidFill>
              </a:rPr>
              <a:t>as</a:t>
            </a:r>
            <a:r>
              <a:rPr lang="en-US" sz="1800" b="1" dirty="0">
                <a:solidFill>
                  <a:srgbClr val="FFFFFF"/>
                </a:solidFill>
              </a:rPr>
              <a:t> Applied to Master Planned Community Infrastructure </a:t>
            </a:r>
          </a:p>
          <a:p>
            <a:r>
              <a:rPr lang="en-US" sz="1800" b="1" dirty="0">
                <a:solidFill>
                  <a:srgbClr val="FFFFFF"/>
                </a:solidFill>
              </a:rPr>
              <a:t>for the Purposes of Properly and Efficiently Changing Legislature</a:t>
            </a:r>
            <a:endParaRPr lang="en-US" b="1" dirty="0">
              <a:solidFill>
                <a:srgbClr val="FFFFFF"/>
              </a:solidFill>
            </a:endParaRPr>
          </a:p>
        </p:txBody>
      </p:sp>
      <p:sp>
        <p:nvSpPr>
          <p:cNvPr id="2" name="TextBox 1">
            <a:extLst>
              <a:ext uri="{FF2B5EF4-FFF2-40B4-BE49-F238E27FC236}">
                <a16:creationId xmlns:a16="http://schemas.microsoft.com/office/drawing/2014/main" id="{1FAAB333-D338-4B30-5830-C2EE8E0559B7}"/>
              </a:ext>
            </a:extLst>
          </p:cNvPr>
          <p:cNvSpPr txBox="1"/>
          <p:nvPr/>
        </p:nvSpPr>
        <p:spPr>
          <a:xfrm>
            <a:off x="5060067" y="2198153"/>
            <a:ext cx="5895340" cy="3693319"/>
          </a:xfrm>
          <a:prstGeom prst="rect">
            <a:avLst/>
          </a:prstGeom>
          <a:noFill/>
        </p:spPr>
        <p:txBody>
          <a:bodyPr wrap="square" rtlCol="0">
            <a:spAutoFit/>
          </a:bodyPr>
          <a:lstStyle/>
          <a:p>
            <a:r>
              <a:rPr lang="en-US" b="1" i="1" dirty="0">
                <a:latin typeface="Georgia Pro Semibold" panose="02040702050405020303" pitchFamily="18" charset="0"/>
                <a:ea typeface="ADLaM Display" panose="020F0502020204030204" pitchFamily="2" charset="0"/>
                <a:cs typeface="ADLaM Display" panose="020F0502020204030204" pitchFamily="2" charset="0"/>
              </a:rPr>
              <a:t>The following slide is an animated schematic representation of the wastewater treatment system originally scaled down for application in a poverty alleviation village. The concept is eminently scalable.</a:t>
            </a:r>
          </a:p>
          <a:p>
            <a:r>
              <a:rPr lang="en-US" b="1" i="1" dirty="0">
                <a:latin typeface="Georgia Pro Semibold" panose="02040702050405020303" pitchFamily="18" charset="0"/>
                <a:ea typeface="ADLaM Display" panose="020F0502020204030204" pitchFamily="2" charset="0"/>
                <a:cs typeface="ADLaM Display" panose="020F0502020204030204" pitchFamily="2" charset="0"/>
              </a:rPr>
              <a:t>It includes an updated closed wastewater treatment system that begins with standard Primary and Secondary treatment phases, but properly follows with the containment of gases, byproducts, uses of gases for the manufacture of algae as an animal food supplement, biodiesel, and pharmaceuticals – all as lucrative income streams.</a:t>
            </a:r>
          </a:p>
          <a:p>
            <a:r>
              <a:rPr lang="en-US" b="1" i="1" dirty="0">
                <a:latin typeface="Georgia Pro Semibold" panose="02040702050405020303" pitchFamily="18" charset="0"/>
                <a:ea typeface="ADLaM Display" panose="020F0502020204030204" pitchFamily="2" charset="0"/>
                <a:cs typeface="ADLaM Display" panose="020F0502020204030204" pitchFamily="2" charset="0"/>
              </a:rPr>
              <a:t> </a:t>
            </a:r>
            <a:endParaRPr lang="en-US" b="1" dirty="0">
              <a:latin typeface="Amasis MT Pro Black" panose="02040A04050005020304" pitchFamily="18" charset="0"/>
              <a:cs typeface="Aldhabi" panose="020F0502020204030204" pitchFamily="2" charset="-78"/>
            </a:endParaRPr>
          </a:p>
        </p:txBody>
      </p:sp>
    </p:spTree>
    <p:extLst>
      <p:ext uri="{BB962C8B-B14F-4D97-AF65-F5344CB8AC3E}">
        <p14:creationId xmlns:p14="http://schemas.microsoft.com/office/powerpoint/2010/main" val="424516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163316E2-EE45-D402-09A7-225AEADE82D1}"/>
              </a:ext>
            </a:extLst>
          </p:cNvPr>
          <p:cNvSpPr/>
          <p:nvPr/>
        </p:nvSpPr>
        <p:spPr>
          <a:xfrm>
            <a:off x="4904788" y="1233758"/>
            <a:ext cx="1023913"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33" name="Flowchart: Connector 32">
            <a:extLst>
              <a:ext uri="{FF2B5EF4-FFF2-40B4-BE49-F238E27FC236}">
                <a16:creationId xmlns:a16="http://schemas.microsoft.com/office/drawing/2014/main" id="{DBAB6941-A802-561F-E1EC-CB4DFBB8D99F}"/>
              </a:ext>
            </a:extLst>
          </p:cNvPr>
          <p:cNvSpPr/>
          <p:nvPr/>
        </p:nvSpPr>
        <p:spPr>
          <a:xfrm>
            <a:off x="4304052" y="1693194"/>
            <a:ext cx="1268754"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 Biodigester</a:t>
            </a:r>
          </a:p>
        </p:txBody>
      </p:sp>
      <p:sp>
        <p:nvSpPr>
          <p:cNvPr id="97" name="Rectangle 96"/>
          <p:cNvSpPr/>
          <p:nvPr/>
        </p:nvSpPr>
        <p:spPr>
          <a:xfrm>
            <a:off x="3193205" y="1384930"/>
            <a:ext cx="1231282" cy="646331"/>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a:p>
            <a:pPr algn="ctr"/>
            <a:r>
              <a:rPr lang="en-US" sz="900" b="1" dirty="0"/>
              <a:t>(in Gasification Phase)</a:t>
            </a:r>
          </a:p>
        </p:txBody>
      </p:sp>
      <p:sp>
        <p:nvSpPr>
          <p:cNvPr id="18" name="Rectangle 17"/>
          <p:cNvSpPr/>
          <p:nvPr/>
        </p:nvSpPr>
        <p:spPr>
          <a:xfrm>
            <a:off x="3591146" y="2784942"/>
            <a:ext cx="1065650" cy="338554"/>
          </a:xfrm>
          <a:prstGeom prst="rect">
            <a:avLst/>
          </a:prstGeom>
        </p:spPr>
        <p:txBody>
          <a:bodyPr wrap="square">
            <a:spAutoFit/>
          </a:bodyPr>
          <a:lstStyle/>
          <a:p>
            <a:pPr algn="ctr"/>
            <a:r>
              <a:rPr lang="en-US" sz="800" b="1" dirty="0"/>
              <a:t>Digester Sludge to Macerator</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09165" y="2040436"/>
            <a:ext cx="846450"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38472" y="2647780"/>
            <a:ext cx="583347"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0" y="2691817"/>
            <a:ext cx="309478" cy="353931"/>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124">
            <a:extLst>
              <a:ext uri="{FF2B5EF4-FFF2-40B4-BE49-F238E27FC236}">
                <a16:creationId xmlns:a16="http://schemas.microsoft.com/office/drawing/2014/main" id="{F0340395-EB01-1F2F-71A1-CED0DB212873}"/>
              </a:ext>
            </a:extLst>
          </p:cNvPr>
          <p:cNvSpPr/>
          <p:nvPr/>
        </p:nvSpPr>
        <p:spPr>
          <a:xfrm>
            <a:off x="3976744" y="2040240"/>
            <a:ext cx="642875"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474603" y="2198158"/>
            <a:ext cx="722225"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263752" y="2226649"/>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TextBox 590"/>
          <p:cNvSpPr txBox="1"/>
          <p:nvPr/>
        </p:nvSpPr>
        <p:spPr>
          <a:xfrm>
            <a:off x="683284" y="1794309"/>
            <a:ext cx="1219840"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593" name="TextBox 592"/>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34" name="Flowchart: Connector 33">
            <a:extLst>
              <a:ext uri="{FF2B5EF4-FFF2-40B4-BE49-F238E27FC236}">
                <a16:creationId xmlns:a16="http://schemas.microsoft.com/office/drawing/2014/main" id="{7A03F730-7504-20BC-23F2-CA4F177534F9}"/>
              </a:ext>
            </a:extLst>
          </p:cNvPr>
          <p:cNvSpPr/>
          <p:nvPr/>
        </p:nvSpPr>
        <p:spPr>
          <a:xfrm>
            <a:off x="5722082" y="1693194"/>
            <a:ext cx="1144218"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41" name="Right Arrow 123">
            <a:extLst>
              <a:ext uri="{FF2B5EF4-FFF2-40B4-BE49-F238E27FC236}">
                <a16:creationId xmlns:a16="http://schemas.microsoft.com/office/drawing/2014/main" id="{AC46624B-C92F-79DE-8649-FAFBD68018CE}"/>
              </a:ext>
            </a:extLst>
          </p:cNvPr>
          <p:cNvSpPr/>
          <p:nvPr/>
        </p:nvSpPr>
        <p:spPr>
          <a:xfrm rot="10800000">
            <a:off x="4352759" y="2651073"/>
            <a:ext cx="5337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ight Arrow 135">
            <a:extLst>
              <a:ext uri="{FF2B5EF4-FFF2-40B4-BE49-F238E27FC236}">
                <a16:creationId xmlns:a16="http://schemas.microsoft.com/office/drawing/2014/main" id="{FFF18AFF-7D7B-4A30-06D5-D287D8EFA5FD}"/>
              </a:ext>
            </a:extLst>
          </p:cNvPr>
          <p:cNvSpPr/>
          <p:nvPr/>
        </p:nvSpPr>
        <p:spPr>
          <a:xfrm rot="16200000">
            <a:off x="5119759" y="1727728"/>
            <a:ext cx="392560" cy="156268"/>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F04C63D-1034-25E5-C099-5F729571D556}"/>
              </a:ext>
            </a:extLst>
          </p:cNvPr>
          <p:cNvSpPr/>
          <p:nvPr/>
        </p:nvSpPr>
        <p:spPr>
          <a:xfrm>
            <a:off x="5283568" y="1661929"/>
            <a:ext cx="749048"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 </a:t>
            </a:r>
            <a:r>
              <a:rPr lang="en-US" sz="900" b="1" dirty="0"/>
              <a:t>+ SO</a:t>
            </a:r>
            <a:r>
              <a:rPr lang="en-US" sz="600" b="1" dirty="0"/>
              <a:t>2</a:t>
            </a:r>
          </a:p>
        </p:txBody>
      </p:sp>
      <p:sp>
        <p:nvSpPr>
          <p:cNvPr id="47" name="Right Arrow 169">
            <a:extLst>
              <a:ext uri="{FF2B5EF4-FFF2-40B4-BE49-F238E27FC236}">
                <a16:creationId xmlns:a16="http://schemas.microsoft.com/office/drawing/2014/main" id="{969A5B6D-57EA-0E8E-A97B-0B17C6837AB3}"/>
              </a:ext>
            </a:extLst>
          </p:cNvPr>
          <p:cNvSpPr/>
          <p:nvPr/>
        </p:nvSpPr>
        <p:spPr>
          <a:xfrm>
            <a:off x="5336526" y="2210256"/>
            <a:ext cx="642875" cy="147353"/>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Arrow 153">
            <a:extLst>
              <a:ext uri="{FF2B5EF4-FFF2-40B4-BE49-F238E27FC236}">
                <a16:creationId xmlns:a16="http://schemas.microsoft.com/office/drawing/2014/main" id="{66A8E7BF-3940-D164-BCC8-A12EDEF799FA}"/>
              </a:ext>
            </a:extLst>
          </p:cNvPr>
          <p:cNvSpPr/>
          <p:nvPr/>
        </p:nvSpPr>
        <p:spPr>
          <a:xfrm rot="10800000">
            <a:off x="4477346" y="1326990"/>
            <a:ext cx="653164"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ight Arrow 153">
            <a:extLst>
              <a:ext uri="{FF2B5EF4-FFF2-40B4-BE49-F238E27FC236}">
                <a16:creationId xmlns:a16="http://schemas.microsoft.com/office/drawing/2014/main" id="{D126B9DC-36FA-07AA-3302-2496FA6D661B}"/>
              </a:ext>
            </a:extLst>
          </p:cNvPr>
          <p:cNvSpPr/>
          <p:nvPr/>
        </p:nvSpPr>
        <p:spPr>
          <a:xfrm rot="10800000">
            <a:off x="3698099" y="1324788"/>
            <a:ext cx="746879" cy="120490"/>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F722AC-2252-6E0D-568B-4EEB4216C4A9}"/>
              </a:ext>
            </a:extLst>
          </p:cNvPr>
          <p:cNvSpPr/>
          <p:nvPr/>
        </p:nvSpPr>
        <p:spPr>
          <a:xfrm>
            <a:off x="3359780" y="2286116"/>
            <a:ext cx="1374977"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50" name="TextBox 49">
            <a:extLst>
              <a:ext uri="{FF2B5EF4-FFF2-40B4-BE49-F238E27FC236}">
                <a16:creationId xmlns:a16="http://schemas.microsoft.com/office/drawing/2014/main" id="{6CBEB51A-8706-EF48-D395-CCC36E040027}"/>
              </a:ext>
            </a:extLst>
          </p:cNvPr>
          <p:cNvSpPr txBox="1"/>
          <p:nvPr/>
        </p:nvSpPr>
        <p:spPr>
          <a:xfrm>
            <a:off x="5180152" y="2263843"/>
            <a:ext cx="925512" cy="276999"/>
          </a:xfrm>
          <a:prstGeom prst="rect">
            <a:avLst/>
          </a:prstGeom>
          <a:noFill/>
        </p:spPr>
        <p:txBody>
          <a:bodyPr wrap="square" rtlCol="0">
            <a:spAutoFit/>
          </a:bodyPr>
          <a:lstStyle/>
          <a:p>
            <a:pPr algn="ctr"/>
            <a:r>
              <a:rPr lang="en-US" sz="600" b="1" dirty="0"/>
              <a:t>Digester Effluent Water</a:t>
            </a:r>
          </a:p>
        </p:txBody>
      </p:sp>
      <p:sp>
        <p:nvSpPr>
          <p:cNvPr id="2" name="TextBox 1">
            <a:extLst>
              <a:ext uri="{FF2B5EF4-FFF2-40B4-BE49-F238E27FC236}">
                <a16:creationId xmlns:a16="http://schemas.microsoft.com/office/drawing/2014/main" id="{8D9EEC3C-14BC-A040-5482-E2DBAE0080F3}"/>
              </a:ext>
            </a:extLst>
          </p:cNvPr>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Tree>
    <p:extLst>
      <p:ext uri="{BB962C8B-B14F-4D97-AF65-F5344CB8AC3E}">
        <p14:creationId xmlns:p14="http://schemas.microsoft.com/office/powerpoint/2010/main" val="392045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2"/>
                                        </p:tgtEl>
                                        <p:attrNameLst>
                                          <p:attrName>style.visibility</p:attrName>
                                        </p:attrNameLst>
                                      </p:cBhvr>
                                      <p:to>
                                        <p:strVal val="visible"/>
                                      </p:to>
                                    </p:set>
                                    <p:anim calcmode="lin" valueType="num">
                                      <p:cBhvr>
                                        <p:cTn id="7" dur="1000" fill="hold"/>
                                        <p:tgtEl>
                                          <p:spTgt spid="412"/>
                                        </p:tgtEl>
                                        <p:attrNameLst>
                                          <p:attrName>ppt_w</p:attrName>
                                        </p:attrNameLst>
                                      </p:cBhvr>
                                      <p:tavLst>
                                        <p:tav tm="0">
                                          <p:val>
                                            <p:fltVal val="0"/>
                                          </p:val>
                                        </p:tav>
                                        <p:tav tm="100000">
                                          <p:val>
                                            <p:strVal val="#ppt_w"/>
                                          </p:val>
                                        </p:tav>
                                      </p:tavLst>
                                    </p:anim>
                                    <p:anim calcmode="lin" valueType="num">
                                      <p:cBhvr>
                                        <p:cTn id="8" dur="1000" fill="hold"/>
                                        <p:tgtEl>
                                          <p:spTgt spid="412"/>
                                        </p:tgtEl>
                                        <p:attrNameLst>
                                          <p:attrName>ppt_h</p:attrName>
                                        </p:attrNameLst>
                                      </p:cBhvr>
                                      <p:tavLst>
                                        <p:tav tm="0">
                                          <p:val>
                                            <p:fltVal val="0"/>
                                          </p:val>
                                        </p:tav>
                                        <p:tav tm="100000">
                                          <p:val>
                                            <p:strVal val="#ppt_h"/>
                                          </p:val>
                                        </p:tav>
                                      </p:tavLst>
                                    </p:anim>
                                    <p:animEffect transition="in" filter="fade">
                                      <p:cBhvr>
                                        <p:cTn id="9" dur="1000"/>
                                        <p:tgtEl>
                                          <p:spTgt spid="41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91"/>
                                        </p:tgtEl>
                                        <p:attrNameLst>
                                          <p:attrName>style.visibility</p:attrName>
                                        </p:attrNameLst>
                                      </p:cBhvr>
                                      <p:to>
                                        <p:strVal val="visible"/>
                                      </p:to>
                                    </p:set>
                                    <p:animEffect transition="in" filter="fade">
                                      <p:cBhvr>
                                        <p:cTn id="13" dur="500"/>
                                        <p:tgtEl>
                                          <p:spTgt spid="591"/>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92"/>
                                        </p:tgtEl>
                                        <p:attrNameLst>
                                          <p:attrName>style.visibility</p:attrName>
                                        </p:attrNameLst>
                                      </p:cBhvr>
                                      <p:to>
                                        <p:strVal val="visible"/>
                                      </p:to>
                                    </p:set>
                                    <p:animEffect transition="in" filter="fade">
                                      <p:cBhvr>
                                        <p:cTn id="17" dur="500"/>
                                        <p:tgtEl>
                                          <p:spTgt spid="59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93"/>
                                        </p:tgtEl>
                                        <p:attrNameLst>
                                          <p:attrName>style.visibility</p:attrName>
                                        </p:attrNameLst>
                                      </p:cBhvr>
                                      <p:to>
                                        <p:strVal val="visible"/>
                                      </p:to>
                                    </p:set>
                                    <p:animEffect transition="in" filter="fade">
                                      <p:cBhvr>
                                        <p:cTn id="21" dur="500"/>
                                        <p:tgtEl>
                                          <p:spTgt spid="59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10"/>
                                        </p:tgtEl>
                                        <p:attrNameLst>
                                          <p:attrName>style.visibility</p:attrName>
                                        </p:attrNameLst>
                                      </p:cBhvr>
                                      <p:to>
                                        <p:strVal val="visible"/>
                                      </p:to>
                                    </p:set>
                                    <p:animEffect transition="in" filter="fade">
                                      <p:cBhvr>
                                        <p:cTn id="25" dur="500"/>
                                        <p:tgtEl>
                                          <p:spTgt spid="610"/>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11"/>
                                        </p:tgtEl>
                                        <p:attrNameLst>
                                          <p:attrName>style.visibility</p:attrName>
                                        </p:attrNameLst>
                                      </p:cBhvr>
                                      <p:to>
                                        <p:strVal val="visible"/>
                                      </p:to>
                                    </p:set>
                                    <p:animEffect transition="in" filter="fade">
                                      <p:cBhvr>
                                        <p:cTn id="29" dur="500"/>
                                        <p:tgtEl>
                                          <p:spTgt spid="611"/>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544"/>
                                        </p:tgtEl>
                                        <p:attrNameLst>
                                          <p:attrName>style.visibility</p:attrName>
                                        </p:attrNameLst>
                                      </p:cBhvr>
                                      <p:to>
                                        <p:strVal val="visible"/>
                                      </p:to>
                                    </p:set>
                                    <p:animEffect transition="in" filter="fade">
                                      <p:cBhvr>
                                        <p:cTn id="33" dur="500"/>
                                        <p:tgtEl>
                                          <p:spTgt spid="544"/>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541"/>
                                        </p:tgtEl>
                                        <p:attrNameLst>
                                          <p:attrName>style.visibility</p:attrName>
                                        </p:attrNameLst>
                                      </p:cBhvr>
                                      <p:to>
                                        <p:strVal val="visible"/>
                                      </p:to>
                                    </p:set>
                                    <p:animEffect transition="in" filter="fade">
                                      <p:cBhvr>
                                        <p:cTn id="37" dur="500"/>
                                        <p:tgtEl>
                                          <p:spTgt spid="541"/>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540"/>
                                        </p:tgtEl>
                                        <p:attrNameLst>
                                          <p:attrName>style.visibility</p:attrName>
                                        </p:attrNameLst>
                                      </p:cBhvr>
                                      <p:to>
                                        <p:strVal val="visible"/>
                                      </p:to>
                                    </p:set>
                                    <p:animEffect transition="in" filter="fade">
                                      <p:cBhvr>
                                        <p:cTn id="41" dur="500"/>
                                        <p:tgtEl>
                                          <p:spTgt spid="540"/>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500"/>
                                        <p:tgtEl>
                                          <p:spTgt spid="2"/>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500"/>
                                        <p:tgtEl>
                                          <p:spTgt spid="18"/>
                                        </p:tgtEl>
                                      </p:cBhvr>
                                    </p:animEffect>
                                  </p:childTnLst>
                                </p:cTn>
                              </p:par>
                            </p:childTnLst>
                          </p:cTn>
                        </p:par>
                        <p:par>
                          <p:cTn id="76" fill="hold">
                            <p:stCondLst>
                              <p:cond delay="500"/>
                            </p:stCondLst>
                            <p:childTnLst>
                              <p:par>
                                <p:cTn id="77" presetID="10" presetClass="entr" presetSubtype="0" fill="hold" grpId="0" nodeType="afterEffect">
                                  <p:stCondLst>
                                    <p:cond delay="0"/>
                                  </p:stCondLst>
                                  <p:childTnLst>
                                    <p:set>
                                      <p:cBhvr>
                                        <p:cTn id="78" dur="1" fill="hold">
                                          <p:stCondLst>
                                            <p:cond delay="0"/>
                                          </p:stCondLst>
                                        </p:cTn>
                                        <p:tgtEl>
                                          <p:spTgt spid="555"/>
                                        </p:tgtEl>
                                        <p:attrNameLst>
                                          <p:attrName>style.visibility</p:attrName>
                                        </p:attrNameLst>
                                      </p:cBhvr>
                                      <p:to>
                                        <p:strVal val="visible"/>
                                      </p:to>
                                    </p:set>
                                    <p:animEffect transition="in" filter="fade">
                                      <p:cBhvr>
                                        <p:cTn id="79" dur="500"/>
                                        <p:tgtEl>
                                          <p:spTgt spid="555"/>
                                        </p:tgtEl>
                                      </p:cBhvr>
                                    </p:animEffect>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556"/>
                                        </p:tgtEl>
                                        <p:attrNameLst>
                                          <p:attrName>style.visibility</p:attrName>
                                        </p:attrNameLst>
                                      </p:cBhvr>
                                      <p:to>
                                        <p:strVal val="visible"/>
                                      </p:to>
                                    </p:set>
                                    <p:animEffect transition="in" filter="fade">
                                      <p:cBhvr>
                                        <p:cTn id="83" dur="500"/>
                                        <p:tgtEl>
                                          <p:spTgt spid="556"/>
                                        </p:tgtEl>
                                      </p:cBhvr>
                                    </p:animEffect>
                                  </p:childTnLst>
                                </p:cTn>
                              </p:par>
                            </p:childTnLst>
                          </p:cTn>
                        </p:par>
                        <p:par>
                          <p:cTn id="84" fill="hold">
                            <p:stCondLst>
                              <p:cond delay="1500"/>
                            </p:stCondLst>
                            <p:childTnLst>
                              <p:par>
                                <p:cTn id="85" presetID="10" presetClass="entr" presetSubtype="0" fill="hold" grpId="0" nodeType="afterEffect">
                                  <p:stCondLst>
                                    <p:cond delay="0"/>
                                  </p:stCondLst>
                                  <p:childTnLst>
                                    <p:set>
                                      <p:cBhvr>
                                        <p:cTn id="86" dur="1" fill="hold">
                                          <p:stCondLst>
                                            <p:cond delay="0"/>
                                          </p:stCondLst>
                                        </p:cTn>
                                        <p:tgtEl>
                                          <p:spTgt spid="557"/>
                                        </p:tgtEl>
                                        <p:attrNameLst>
                                          <p:attrName>style.visibility</p:attrName>
                                        </p:attrNameLst>
                                      </p:cBhvr>
                                      <p:to>
                                        <p:strVal val="visible"/>
                                      </p:to>
                                    </p:set>
                                    <p:animEffect transition="in" filter="fade">
                                      <p:cBhvr>
                                        <p:cTn id="87" dur="500"/>
                                        <p:tgtEl>
                                          <p:spTgt spid="557"/>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fade">
                                      <p:cBhvr>
                                        <p:cTn id="104" dur="500"/>
                                        <p:tgtEl>
                                          <p:spTgt spid="127"/>
                                        </p:tgtEl>
                                      </p:cBhvr>
                                    </p:animEffect>
                                  </p:childTnLst>
                                </p:cTn>
                              </p:par>
                            </p:childTnLst>
                          </p:cTn>
                        </p:par>
                        <p:par>
                          <p:cTn id="105" fill="hold">
                            <p:stCondLst>
                              <p:cond delay="500"/>
                            </p:stCondLst>
                            <p:childTnLst>
                              <p:par>
                                <p:cTn id="106" presetID="10" presetClass="entr" presetSubtype="0" fill="hold" grpId="0" nodeType="afterEffect">
                                  <p:stCondLst>
                                    <p:cond delay="0"/>
                                  </p:stCondLst>
                                  <p:childTnLst>
                                    <p:set>
                                      <p:cBhvr>
                                        <p:cTn id="107" dur="1" fill="hold">
                                          <p:stCondLst>
                                            <p:cond delay="0"/>
                                          </p:stCondLst>
                                        </p:cTn>
                                        <p:tgtEl>
                                          <p:spTgt spid="566"/>
                                        </p:tgtEl>
                                        <p:attrNameLst>
                                          <p:attrName>style.visibility</p:attrName>
                                        </p:attrNameLst>
                                      </p:cBhvr>
                                      <p:to>
                                        <p:strVal val="visible"/>
                                      </p:to>
                                    </p:set>
                                    <p:animEffect transition="in" filter="fade">
                                      <p:cBhvr>
                                        <p:cTn id="108" dur="500"/>
                                        <p:tgtEl>
                                          <p:spTgt spid="566"/>
                                        </p:tgtEl>
                                      </p:cBhvr>
                                    </p:animEffect>
                                  </p:childTnLst>
                                </p:cTn>
                              </p:par>
                            </p:childTnLst>
                          </p:cTn>
                        </p:par>
                        <p:par>
                          <p:cTn id="109" fill="hold">
                            <p:stCondLst>
                              <p:cond delay="1000"/>
                            </p:stCondLst>
                            <p:childTnLst>
                              <p:par>
                                <p:cTn id="110" presetID="10" presetClass="entr" presetSubtype="0" fill="hold" grpId="0" nodeType="afterEffect">
                                  <p:stCondLst>
                                    <p:cond delay="0"/>
                                  </p:stCondLst>
                                  <p:childTnLst>
                                    <p:set>
                                      <p:cBhvr>
                                        <p:cTn id="111" dur="1" fill="hold">
                                          <p:stCondLst>
                                            <p:cond delay="0"/>
                                          </p:stCondLst>
                                        </p:cTn>
                                        <p:tgtEl>
                                          <p:spTgt spid="567"/>
                                        </p:tgtEl>
                                        <p:attrNameLst>
                                          <p:attrName>style.visibility</p:attrName>
                                        </p:attrNameLst>
                                      </p:cBhvr>
                                      <p:to>
                                        <p:strVal val="visible"/>
                                      </p:to>
                                    </p:set>
                                    <p:animEffect transition="in" filter="fade">
                                      <p:cBhvr>
                                        <p:cTn id="112" dur="500"/>
                                        <p:tgtEl>
                                          <p:spTgt spid="567"/>
                                        </p:tgtEl>
                                      </p:cBhvr>
                                    </p:animEffect>
                                  </p:childTnLst>
                                </p:cTn>
                              </p:par>
                            </p:childTnLst>
                          </p:cTn>
                        </p:par>
                        <p:par>
                          <p:cTn id="113" fill="hold">
                            <p:stCondLst>
                              <p:cond delay="1500"/>
                            </p:stCondLst>
                            <p:childTnLst>
                              <p:par>
                                <p:cTn id="114" presetID="10" presetClass="entr" presetSubtype="0"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500"/>
                                        <p:tgtEl>
                                          <p:spTgt spid="25"/>
                                        </p:tgtEl>
                                      </p:cBhvr>
                                    </p:animEffect>
                                  </p:childTnLst>
                                </p:cTn>
                              </p:par>
                            </p:childTnLst>
                          </p:cTn>
                        </p:par>
                        <p:par>
                          <p:cTn id="117" fill="hold">
                            <p:stCondLst>
                              <p:cond delay="2000"/>
                            </p:stCondLst>
                            <p:childTnLst>
                              <p:par>
                                <p:cTn id="118" presetID="10" presetClass="entr" presetSubtype="0" fill="hold" grpId="0" nodeType="afterEffect">
                                  <p:stCondLst>
                                    <p:cond delay="0"/>
                                  </p:stCondLst>
                                  <p:childTnLst>
                                    <p:set>
                                      <p:cBhvr>
                                        <p:cTn id="119" dur="1" fill="hold">
                                          <p:stCondLst>
                                            <p:cond delay="0"/>
                                          </p:stCondLst>
                                        </p:cTn>
                                        <p:tgtEl>
                                          <p:spTgt spid="568"/>
                                        </p:tgtEl>
                                        <p:attrNameLst>
                                          <p:attrName>style.visibility</p:attrName>
                                        </p:attrNameLst>
                                      </p:cBhvr>
                                      <p:to>
                                        <p:strVal val="visible"/>
                                      </p:to>
                                    </p:set>
                                    <p:animEffect transition="in" filter="fade">
                                      <p:cBhvr>
                                        <p:cTn id="120" dur="500"/>
                                        <p:tgtEl>
                                          <p:spTgt spid="568"/>
                                        </p:tgtEl>
                                      </p:cBhvr>
                                    </p:animEffect>
                                  </p:childTnLst>
                                </p:cTn>
                              </p:par>
                            </p:childTnLst>
                          </p:cTn>
                        </p:par>
                        <p:par>
                          <p:cTn id="121" fill="hold">
                            <p:stCondLst>
                              <p:cond delay="2500"/>
                            </p:stCondLst>
                            <p:childTnLst>
                              <p:par>
                                <p:cTn id="122" presetID="10" presetClass="entr" presetSubtype="0" fill="hold" grpId="0" nodeType="afterEffect">
                                  <p:stCondLst>
                                    <p:cond delay="0"/>
                                  </p:stCondLst>
                                  <p:childTnLst>
                                    <p:set>
                                      <p:cBhvr>
                                        <p:cTn id="123" dur="1" fill="hold">
                                          <p:stCondLst>
                                            <p:cond delay="0"/>
                                          </p:stCondLst>
                                        </p:cTn>
                                        <p:tgtEl>
                                          <p:spTgt spid="569"/>
                                        </p:tgtEl>
                                        <p:attrNameLst>
                                          <p:attrName>style.visibility</p:attrName>
                                        </p:attrNameLst>
                                      </p:cBhvr>
                                      <p:to>
                                        <p:strVal val="visible"/>
                                      </p:to>
                                    </p:set>
                                    <p:animEffect transition="in" filter="fade">
                                      <p:cBhvr>
                                        <p:cTn id="124" dur="500"/>
                                        <p:tgtEl>
                                          <p:spTgt spid="569"/>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500"/>
                                        <p:tgtEl>
                                          <p:spTgt spid="4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97"/>
                                        </p:tgtEl>
                                        <p:attrNameLst>
                                          <p:attrName>style.visibility</p:attrName>
                                        </p:attrNameLst>
                                      </p:cBhvr>
                                      <p:to>
                                        <p:strVal val="visible"/>
                                      </p:to>
                                    </p:set>
                                    <p:animEffect transition="in" filter="fade">
                                      <p:cBhvr>
                                        <p:cTn id="132" dur="500"/>
                                        <p:tgtEl>
                                          <p:spTgt spid="97"/>
                                        </p:tgtEl>
                                      </p:cBhvr>
                                    </p:animEffect>
                                  </p:childTnLst>
                                </p:cTn>
                              </p:par>
                            </p:childTnLst>
                          </p:cTn>
                        </p:par>
                        <p:par>
                          <p:cTn id="133" fill="hold">
                            <p:stCondLst>
                              <p:cond delay="500"/>
                            </p:stCondLst>
                            <p:childTnLst>
                              <p:par>
                                <p:cTn id="134" presetID="10" presetClass="entr" presetSubtype="0" fill="hold" grpId="0" nodeType="after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par>
                          <p:cTn id="137" fill="hold">
                            <p:stCondLst>
                              <p:cond delay="1000"/>
                            </p:stCondLst>
                            <p:childTnLst>
                              <p:par>
                                <p:cTn id="138" presetID="10" presetClass="entr" presetSubtype="0" fill="hold" grpId="0" nodeType="afterEffect">
                                  <p:stCondLst>
                                    <p:cond delay="0"/>
                                  </p:stCondLst>
                                  <p:childTnLst>
                                    <p:set>
                                      <p:cBhvr>
                                        <p:cTn id="139" dur="1" fill="hold">
                                          <p:stCondLst>
                                            <p:cond delay="0"/>
                                          </p:stCondLst>
                                        </p:cTn>
                                        <p:tgtEl>
                                          <p:spTgt spid="547"/>
                                        </p:tgtEl>
                                        <p:attrNameLst>
                                          <p:attrName>style.visibility</p:attrName>
                                        </p:attrNameLst>
                                      </p:cBhvr>
                                      <p:to>
                                        <p:strVal val="visible"/>
                                      </p:to>
                                    </p:set>
                                    <p:animEffect transition="in" filter="fade">
                                      <p:cBhvr>
                                        <p:cTn id="140" dur="500"/>
                                        <p:tgtEl>
                                          <p:spTgt spid="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3" grpId="0" animBg="1"/>
      <p:bldP spid="97" grpId="0"/>
      <p:bldP spid="18" grpId="0"/>
      <p:bldP spid="127" grpId="0" animBg="1"/>
      <p:bldP spid="540" grpId="0" animBg="1"/>
      <p:bldP spid="541" grpId="0" animBg="1"/>
      <p:bldP spid="544" grpId="0" animBg="1"/>
      <p:bldP spid="547" grpId="0" animBg="1"/>
      <p:bldP spid="555" grpId="0" animBg="1"/>
      <p:bldP spid="556" grpId="0" animBg="1"/>
      <p:bldP spid="557" grpId="0" animBg="1"/>
      <p:bldP spid="566" grpId="0" animBg="1"/>
      <p:bldP spid="42" grpId="0" animBg="1"/>
      <p:bldP spid="567" grpId="0" animBg="1"/>
      <p:bldP spid="568" grpId="0" animBg="1"/>
      <p:bldP spid="569" grpId="0" animBg="1"/>
      <p:bldP spid="591" grpId="0" animBg="1"/>
      <p:bldP spid="592" grpId="0" animBg="1"/>
      <p:bldP spid="593" grpId="0" animBg="1"/>
      <p:bldP spid="610" grpId="0" animBg="1"/>
      <p:bldP spid="611" grpId="0" animBg="1"/>
      <p:bldP spid="412" grpId="0"/>
      <p:bldP spid="34" grpId="0" animBg="1"/>
      <p:bldP spid="41" grpId="0" animBg="1"/>
      <p:bldP spid="43" grpId="0" animBg="1"/>
      <p:bldP spid="46" grpId="0"/>
      <p:bldP spid="47" grpId="0" animBg="1"/>
      <p:bldP spid="48" grpId="0" animBg="1"/>
      <p:bldP spid="49" grpId="0" animBg="1"/>
      <p:bldP spid="25" grpId="0" animBg="1"/>
      <p:bldP spid="50"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Flowchart: Connector 98"/>
          <p:cNvSpPr/>
          <p:nvPr/>
        </p:nvSpPr>
        <p:spPr>
          <a:xfrm>
            <a:off x="5864810" y="3131377"/>
            <a:ext cx="598349" cy="581404"/>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89282"/>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4191"/>
            <a:ext cx="609245" cy="589573"/>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grpSp>
        <p:nvGrpSpPr>
          <p:cNvPr id="6" name="Group 5"/>
          <p:cNvGrpSpPr/>
          <p:nvPr/>
        </p:nvGrpSpPr>
        <p:grpSpPr>
          <a:xfrm>
            <a:off x="5613688" y="3840496"/>
            <a:ext cx="1106987" cy="581404"/>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3702"/>
            <a:ext cx="234044" cy="116010"/>
          </a:xfrm>
          <a:prstGeom prst="rightArrow">
            <a:avLst/>
          </a:prstGeom>
          <a:solidFill>
            <a:schemeClr val="accent4">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937" y="3731641"/>
            <a:ext cx="232171" cy="116946"/>
          </a:xfrm>
          <a:prstGeom prst="rightArrow">
            <a:avLst/>
          </a:prstGeom>
          <a:solidFill>
            <a:schemeClr val="accent4">
              <a:lumMod val="40000"/>
              <a:lumOff val="60000"/>
            </a:schemeClr>
          </a:solidFill>
          <a:ln>
            <a:solidFill>
              <a:srgbClr val="F5AF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0622"/>
            <a:ext cx="279998" cy="14999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71" name="Title 1"/>
          <p:cNvSpPr txBox="1">
            <a:spLocks/>
          </p:cNvSpPr>
          <p:nvPr/>
        </p:nvSpPr>
        <p:spPr>
          <a:xfrm>
            <a:off x="-16590" y="-22475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sp>
        <p:nvSpPr>
          <p:cNvPr id="84" name="Flowchart: Connector 83"/>
          <p:cNvSpPr/>
          <p:nvPr/>
        </p:nvSpPr>
        <p:spPr>
          <a:xfrm>
            <a:off x="4428588" y="1693194"/>
            <a:ext cx="1231282"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5722082" y="1693194"/>
            <a:ext cx="1144218"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4927234" y="1254666"/>
            <a:ext cx="1023913"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4284541" y="2581804"/>
            <a:ext cx="5337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3976744" y="2040240"/>
            <a:ext cx="642875"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5119759" y="1727728"/>
            <a:ext cx="392560" cy="156268"/>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5283568" y="1661929"/>
            <a:ext cx="686973"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5336526" y="2210257"/>
            <a:ext cx="642875"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4477346" y="1326990"/>
            <a:ext cx="653164"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527053" y="2198158"/>
            <a:ext cx="669776" cy="99044"/>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315620" y="2224299"/>
            <a:ext cx="186310" cy="465399"/>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2" name="Rectangle 1">
            <a:extLst>
              <a:ext uri="{FF2B5EF4-FFF2-40B4-BE49-F238E27FC236}">
                <a16:creationId xmlns:a16="http://schemas.microsoft.com/office/drawing/2014/main" id="{FA603540-9ABF-39F0-A54C-E089B91BEB90}"/>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32" name="TextBox 31">
            <a:extLst>
              <a:ext uri="{FF2B5EF4-FFF2-40B4-BE49-F238E27FC236}">
                <a16:creationId xmlns:a16="http://schemas.microsoft.com/office/drawing/2014/main" id="{F6EE078F-1E45-9C13-3947-243BAEED0332}"/>
              </a:ext>
            </a:extLst>
          </p:cNvPr>
          <p:cNvSpPr txBox="1"/>
          <p:nvPr/>
        </p:nvSpPr>
        <p:spPr>
          <a:xfrm>
            <a:off x="5172610" y="2277849"/>
            <a:ext cx="925512" cy="276999"/>
          </a:xfrm>
          <a:prstGeom prst="rect">
            <a:avLst/>
          </a:prstGeom>
          <a:noFill/>
        </p:spPr>
        <p:txBody>
          <a:bodyPr wrap="square" rtlCol="0">
            <a:spAutoFit/>
          </a:bodyPr>
          <a:lstStyle/>
          <a:p>
            <a:pPr algn="ctr"/>
            <a:r>
              <a:rPr lang="en-US" sz="600" b="1" dirty="0"/>
              <a:t>Digester Effluent Water</a:t>
            </a:r>
          </a:p>
        </p:txBody>
      </p:sp>
      <p:sp>
        <p:nvSpPr>
          <p:cNvPr id="33" name="Rectangle 32">
            <a:extLst>
              <a:ext uri="{FF2B5EF4-FFF2-40B4-BE49-F238E27FC236}">
                <a16:creationId xmlns:a16="http://schemas.microsoft.com/office/drawing/2014/main" id="{A2309EEF-F285-7421-3EB8-AF0CB798B849}"/>
              </a:ext>
            </a:extLst>
          </p:cNvPr>
          <p:cNvSpPr/>
          <p:nvPr/>
        </p:nvSpPr>
        <p:spPr>
          <a:xfrm>
            <a:off x="3193205" y="1384930"/>
            <a:ext cx="1231282" cy="646331"/>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a:p>
            <a:pPr algn="ctr"/>
            <a:r>
              <a:rPr lang="en-US" sz="900" b="1" dirty="0"/>
              <a:t>(in Gasification Phase)</a:t>
            </a:r>
          </a:p>
        </p:txBody>
      </p:sp>
      <p:sp>
        <p:nvSpPr>
          <p:cNvPr id="34" name="TextBox 33">
            <a:extLst>
              <a:ext uri="{FF2B5EF4-FFF2-40B4-BE49-F238E27FC236}">
                <a16:creationId xmlns:a16="http://schemas.microsoft.com/office/drawing/2014/main" id="{839AE5E9-55CB-88C9-966E-E04AF2706FE6}"/>
              </a:ext>
            </a:extLst>
          </p:cNvPr>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3" name="TextBox 2">
            <a:extLst>
              <a:ext uri="{FF2B5EF4-FFF2-40B4-BE49-F238E27FC236}">
                <a16:creationId xmlns:a16="http://schemas.microsoft.com/office/drawing/2014/main" id="{6BF80777-4093-BA6D-D19F-DDD60227D178}"/>
              </a:ext>
            </a:extLst>
          </p:cNvPr>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4" name="TextBox 3">
            <a:extLst>
              <a:ext uri="{FF2B5EF4-FFF2-40B4-BE49-F238E27FC236}">
                <a16:creationId xmlns:a16="http://schemas.microsoft.com/office/drawing/2014/main" id="{79BFE82E-AAA7-2FA6-653E-38A50C081B64}"/>
              </a:ext>
            </a:extLst>
          </p:cNvPr>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Tree>
    <p:extLst>
      <p:ext uri="{BB962C8B-B14F-4D97-AF65-F5344CB8AC3E}">
        <p14:creationId xmlns:p14="http://schemas.microsoft.com/office/powerpoint/2010/main" val="101976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500"/>
                                        <p:tgtEl>
                                          <p:spTgt spid="16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500"/>
                                        <p:tgtEl>
                                          <p:spTgt spid="9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fade">
                                      <p:cBhvr>
                                        <p:cTn id="19" dur="500"/>
                                        <p:tgtEl>
                                          <p:spTgt spid="14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4"/>
                                        </p:tgtEl>
                                        <p:attrNameLst>
                                          <p:attrName>style.visibility</p:attrName>
                                        </p:attrNameLst>
                                      </p:cBhvr>
                                      <p:to>
                                        <p:strVal val="visible"/>
                                      </p:to>
                                    </p:set>
                                    <p:animEffect transition="in" filter="fade">
                                      <p:cBhvr>
                                        <p:cTn id="35" dur="500"/>
                                        <p:tgtEl>
                                          <p:spTgt spid="14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92" grpId="0" animBg="1"/>
      <p:bldP spid="94" grpId="0" animBg="1"/>
      <p:bldP spid="142" grpId="0" animBg="1"/>
      <p:bldP spid="143" grpId="0" animBg="1"/>
      <p:bldP spid="144" grpId="0" animBg="1"/>
      <p:bldP spid="169" grpId="0" animBg="1"/>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Flowchart: Connector 98"/>
          <p:cNvSpPr/>
          <p:nvPr/>
        </p:nvSpPr>
        <p:spPr>
          <a:xfrm>
            <a:off x="5871531" y="3121005"/>
            <a:ext cx="598349" cy="586095"/>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94036"/>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9945"/>
            <a:ext cx="609245" cy="594330"/>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grpSp>
        <p:nvGrpSpPr>
          <p:cNvPr id="13" name="Group 12"/>
          <p:cNvGrpSpPr/>
          <p:nvPr/>
        </p:nvGrpSpPr>
        <p:grpSpPr>
          <a:xfrm>
            <a:off x="5869390" y="4540691"/>
            <a:ext cx="997491" cy="787995"/>
            <a:chOff x="1391136" y="4776189"/>
            <a:chExt cx="997491" cy="787995"/>
          </a:xfrm>
        </p:grpSpPr>
        <p:sp>
          <p:nvSpPr>
            <p:cNvPr id="104" name="Flowchart: Connector 103"/>
            <p:cNvSpPr/>
            <p:nvPr/>
          </p:nvSpPr>
          <p:spPr>
            <a:xfrm>
              <a:off x="1465727" y="4776189"/>
              <a:ext cx="825195" cy="787995"/>
            </a:xfrm>
            <a:prstGeom prst="flowChartConnector">
              <a:avLst/>
            </a:prstGeom>
            <a:pattFill prst="pct5">
              <a:fgClr>
                <a:schemeClr val="accent5">
                  <a:lumMod val="20000"/>
                  <a:lumOff val="80000"/>
                </a:schemeClr>
              </a:fgClr>
              <a:bgClr>
                <a:schemeClr val="accent4">
                  <a:lumMod val="20000"/>
                  <a:lumOff val="80000"/>
                </a:schemeClr>
              </a:bgClr>
            </a:patt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1" name="Rectangle 10"/>
            <p:cNvSpPr/>
            <p:nvPr/>
          </p:nvSpPr>
          <p:spPr>
            <a:xfrm>
              <a:off x="1391136" y="4839471"/>
              <a:ext cx="997491" cy="707886"/>
            </a:xfrm>
            <a:prstGeom prst="rect">
              <a:avLst/>
            </a:prstGeom>
          </p:spPr>
          <p:txBody>
            <a:bodyPr wrap="square">
              <a:spAutoFit/>
            </a:bodyPr>
            <a:lstStyle/>
            <a:p>
              <a:pPr algn="ctr"/>
              <a:r>
                <a:rPr lang="en-US" sz="800" b="1" dirty="0"/>
                <a:t>Optional</a:t>
              </a:r>
            </a:p>
            <a:p>
              <a:pPr algn="ctr"/>
              <a:r>
                <a:rPr lang="en-US" sz="800" b="1" dirty="0"/>
                <a:t>(Post-Activated Carbon) </a:t>
              </a:r>
            </a:p>
            <a:p>
              <a:pPr algn="ctr"/>
              <a:r>
                <a:rPr lang="en-US" sz="800" b="1" dirty="0"/>
                <a:t>Water Distillation</a:t>
              </a:r>
            </a:p>
          </p:txBody>
        </p:sp>
      </p:grpSp>
      <p:grpSp>
        <p:nvGrpSpPr>
          <p:cNvPr id="6" name="Group 5"/>
          <p:cNvGrpSpPr/>
          <p:nvPr/>
        </p:nvGrpSpPr>
        <p:grpSpPr>
          <a:xfrm>
            <a:off x="5613688" y="3846301"/>
            <a:ext cx="1106987" cy="586095"/>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5579"/>
            <a:ext cx="234044" cy="116946"/>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000" y="3737039"/>
            <a:ext cx="234044" cy="116946"/>
          </a:xfrm>
          <a:prstGeom prst="rightArrow">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8122"/>
            <a:ext cx="279998" cy="15120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Arrow 144"/>
          <p:cNvSpPr/>
          <p:nvPr/>
        </p:nvSpPr>
        <p:spPr>
          <a:xfrm rot="5400000">
            <a:off x="5539256" y="4369933"/>
            <a:ext cx="237317"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grpSp>
        <p:nvGrpSpPr>
          <p:cNvPr id="77" name="Group 76"/>
          <p:cNvGrpSpPr/>
          <p:nvPr/>
        </p:nvGrpSpPr>
        <p:grpSpPr>
          <a:xfrm>
            <a:off x="3976744" y="1254666"/>
            <a:ext cx="2889556" cy="1565503"/>
            <a:chOff x="87265" y="1078637"/>
            <a:chExt cx="2881434" cy="1565503"/>
          </a:xfrm>
        </p:grpSpPr>
        <p:sp>
          <p:nvSpPr>
            <p:cNvPr id="84" name="Flowchart: Connector 83"/>
            <p:cNvSpPr/>
            <p:nvPr/>
          </p:nvSpPr>
          <p:spPr>
            <a:xfrm>
              <a:off x="537839" y="1517165"/>
              <a:ext cx="1187249"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1827697" y="1517165"/>
              <a:ext cx="1141002"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1035083" y="1078637"/>
              <a:ext cx="1021035"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394197" y="2405775"/>
              <a:ext cx="5322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87265" y="1864211"/>
              <a:ext cx="641068"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1226515" y="1551919"/>
              <a:ext cx="392560" cy="155829"/>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1390416" y="1485900"/>
              <a:ext cx="658557"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1443225" y="2034228"/>
              <a:ext cx="641068"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586460" y="1150961"/>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ight Arrow 382"/>
          <p:cNvSpPr/>
          <p:nvPr/>
        </p:nvSpPr>
        <p:spPr>
          <a:xfrm>
            <a:off x="5863866" y="4593955"/>
            <a:ext cx="178554" cy="148929"/>
          </a:xfrm>
          <a:prstGeom prst="rightArrow">
            <a:avLst/>
          </a:prstGeom>
          <a:solidFill>
            <a:srgbClr val="FFF2CC"/>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671140" y="2198158"/>
            <a:ext cx="525689"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402781" y="2234587"/>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TextBox 589"/>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39" name="Rectangle: Rounded Corners 38">
            <a:extLst>
              <a:ext uri="{FF2B5EF4-FFF2-40B4-BE49-F238E27FC236}">
                <a16:creationId xmlns:a16="http://schemas.microsoft.com/office/drawing/2014/main" id="{AA6A6D3D-0F19-ED5B-EF55-13E628BBC430}"/>
              </a:ext>
            </a:extLst>
          </p:cNvPr>
          <p:cNvSpPr/>
          <p:nvPr/>
        </p:nvSpPr>
        <p:spPr>
          <a:xfrm>
            <a:off x="5322465" y="4569103"/>
            <a:ext cx="540366" cy="69940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Activated</a:t>
            </a:r>
          </a:p>
          <a:p>
            <a:pPr algn="ctr"/>
            <a:r>
              <a:rPr lang="en-US" sz="800" b="1" dirty="0"/>
              <a:t>Carbon</a:t>
            </a:r>
          </a:p>
          <a:p>
            <a:pPr algn="ctr"/>
            <a:r>
              <a:rPr lang="en-US" sz="800" b="1" dirty="0"/>
              <a:t>Filter</a:t>
            </a:r>
          </a:p>
          <a:p>
            <a:pPr algn="ctr"/>
            <a:r>
              <a:rPr lang="en-US" sz="800" b="1" dirty="0"/>
              <a:t>(#4)</a:t>
            </a:r>
            <a:endParaRPr lang="en-US" dirty="0"/>
          </a:p>
        </p:txBody>
      </p:sp>
      <p:sp>
        <p:nvSpPr>
          <p:cNvPr id="40" name="Right Arrow 144">
            <a:extLst>
              <a:ext uri="{FF2B5EF4-FFF2-40B4-BE49-F238E27FC236}">
                <a16:creationId xmlns:a16="http://schemas.microsoft.com/office/drawing/2014/main" id="{D15C4919-060D-EEA1-EC5D-D9DCA6C800D9}"/>
              </a:ext>
            </a:extLst>
          </p:cNvPr>
          <p:cNvSpPr/>
          <p:nvPr/>
        </p:nvSpPr>
        <p:spPr>
          <a:xfrm rot="10800000">
            <a:off x="5690038" y="4294853"/>
            <a:ext cx="330221"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2DCA83-CD0A-4719-0BB5-CD3789FA8199}"/>
              </a:ext>
            </a:extLst>
          </p:cNvPr>
          <p:cNvSpPr/>
          <p:nvPr/>
        </p:nvSpPr>
        <p:spPr>
          <a:xfrm>
            <a:off x="5037858" y="4591828"/>
            <a:ext cx="1106987" cy="369332"/>
          </a:xfrm>
          <a:prstGeom prst="rect">
            <a:avLst/>
          </a:prstGeom>
          <a:noFill/>
        </p:spPr>
        <p:txBody>
          <a:bodyPr wrap="square">
            <a:spAutoFit/>
          </a:bodyPr>
          <a:lstStyle/>
          <a:p>
            <a:pPr algn="ctr"/>
            <a:r>
              <a:rPr lang="en-US" sz="900" b="1" dirty="0"/>
              <a:t>Reverse</a:t>
            </a:r>
          </a:p>
          <a:p>
            <a:pPr algn="ctr"/>
            <a:r>
              <a:rPr lang="en-US" sz="900" b="1" dirty="0"/>
              <a:t>Osmosis</a:t>
            </a:r>
          </a:p>
        </p:txBody>
      </p:sp>
      <p:sp>
        <p:nvSpPr>
          <p:cNvPr id="2" name="TextBox 1">
            <a:extLst>
              <a:ext uri="{FF2B5EF4-FFF2-40B4-BE49-F238E27FC236}">
                <a16:creationId xmlns:a16="http://schemas.microsoft.com/office/drawing/2014/main" id="{55CDA784-B7D7-55EA-5CB1-E17779114969}"/>
              </a:ext>
            </a:extLst>
          </p:cNvPr>
          <p:cNvSpPr txBox="1"/>
          <p:nvPr/>
        </p:nvSpPr>
        <p:spPr>
          <a:xfrm>
            <a:off x="6550184" y="4820854"/>
            <a:ext cx="1330063" cy="1015663"/>
          </a:xfrm>
          <a:prstGeom prst="rect">
            <a:avLst/>
          </a:prstGeom>
          <a:noFill/>
        </p:spPr>
        <p:txBody>
          <a:bodyPr wrap="square" rtlCol="0">
            <a:spAutoFit/>
          </a:bodyPr>
          <a:lstStyle/>
          <a:p>
            <a:pPr algn="ctr"/>
            <a:r>
              <a:rPr lang="en-US" sz="1200" b="1" u="sng" dirty="0"/>
              <a:t>Advanced</a:t>
            </a:r>
          </a:p>
          <a:p>
            <a:pPr algn="ctr"/>
            <a:r>
              <a:rPr lang="en-US" sz="1200" b="1" u="sng" dirty="0"/>
              <a:t>Wastewater</a:t>
            </a:r>
          </a:p>
          <a:p>
            <a:pPr algn="ctr"/>
            <a:r>
              <a:rPr lang="en-US" sz="1200" b="1" u="sng" dirty="0"/>
              <a:t>Treatment to</a:t>
            </a:r>
          </a:p>
          <a:p>
            <a:pPr algn="ctr"/>
            <a:r>
              <a:rPr lang="en-US" sz="1200" b="1" u="sng" dirty="0"/>
              <a:t>Potability</a:t>
            </a:r>
          </a:p>
          <a:p>
            <a:pPr algn="ctr"/>
            <a:endParaRPr lang="en-US" sz="1200" b="1" u="sng" dirty="0">
              <a:solidFill>
                <a:schemeClr val="bg1"/>
              </a:solidFill>
            </a:endParaRPr>
          </a:p>
        </p:txBody>
      </p:sp>
      <p:sp>
        <p:nvSpPr>
          <p:cNvPr id="32" name="Right Arrow 145">
            <a:extLst>
              <a:ext uri="{FF2B5EF4-FFF2-40B4-BE49-F238E27FC236}">
                <a16:creationId xmlns:a16="http://schemas.microsoft.com/office/drawing/2014/main" id="{6AC533D6-8089-143A-ABB4-A3FED022E46F}"/>
              </a:ext>
            </a:extLst>
          </p:cNvPr>
          <p:cNvSpPr/>
          <p:nvPr/>
        </p:nvSpPr>
        <p:spPr>
          <a:xfrm rot="5400000">
            <a:off x="5799546" y="5419431"/>
            <a:ext cx="529140" cy="157839"/>
          </a:xfrm>
          <a:prstGeom prst="rightArrow">
            <a:avLst/>
          </a:prstGeom>
          <a:solidFill>
            <a:schemeClr val="bg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ent-Up Arrow 358">
            <a:extLst>
              <a:ext uri="{FF2B5EF4-FFF2-40B4-BE49-F238E27FC236}">
                <a16:creationId xmlns:a16="http://schemas.microsoft.com/office/drawing/2014/main" id="{FEF93A90-84BD-0FB5-51EC-1DB6BA5A5955}"/>
              </a:ext>
            </a:extLst>
          </p:cNvPr>
          <p:cNvSpPr/>
          <p:nvPr/>
        </p:nvSpPr>
        <p:spPr>
          <a:xfrm rot="5400000" flipV="1">
            <a:off x="5692643" y="6357511"/>
            <a:ext cx="375973" cy="462263"/>
          </a:xfrm>
          <a:prstGeom prst="bentUpArrow">
            <a:avLst/>
          </a:prstGeom>
          <a:solidFill>
            <a:srgbClr val="FFFFF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59">
            <a:extLst>
              <a:ext uri="{FF2B5EF4-FFF2-40B4-BE49-F238E27FC236}">
                <a16:creationId xmlns:a16="http://schemas.microsoft.com/office/drawing/2014/main" id="{AD32301F-65AE-10B7-CE81-8D2112711D0A}"/>
              </a:ext>
            </a:extLst>
          </p:cNvPr>
          <p:cNvSpPr/>
          <p:nvPr/>
        </p:nvSpPr>
        <p:spPr>
          <a:xfrm rot="10800000">
            <a:off x="5070301" y="6608571"/>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60">
            <a:extLst>
              <a:ext uri="{FF2B5EF4-FFF2-40B4-BE49-F238E27FC236}">
                <a16:creationId xmlns:a16="http://schemas.microsoft.com/office/drawing/2014/main" id="{0E92E376-6C04-465B-C856-AC075CBD71D2}"/>
              </a:ext>
            </a:extLst>
          </p:cNvPr>
          <p:cNvSpPr/>
          <p:nvPr/>
        </p:nvSpPr>
        <p:spPr>
          <a:xfrm rot="10800000">
            <a:off x="4493464"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361">
            <a:extLst>
              <a:ext uri="{FF2B5EF4-FFF2-40B4-BE49-F238E27FC236}">
                <a16:creationId xmlns:a16="http://schemas.microsoft.com/office/drawing/2014/main" id="{D19DD575-0440-884C-0944-3780EFFCBA6C}"/>
              </a:ext>
            </a:extLst>
          </p:cNvPr>
          <p:cNvSpPr/>
          <p:nvPr/>
        </p:nvSpPr>
        <p:spPr>
          <a:xfrm rot="10800000">
            <a:off x="3899408"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362">
            <a:extLst>
              <a:ext uri="{FF2B5EF4-FFF2-40B4-BE49-F238E27FC236}">
                <a16:creationId xmlns:a16="http://schemas.microsoft.com/office/drawing/2014/main" id="{946C4E2E-C244-D31F-18BF-90A984151FDD}"/>
              </a:ext>
            </a:extLst>
          </p:cNvPr>
          <p:cNvSpPr/>
          <p:nvPr/>
        </p:nvSpPr>
        <p:spPr>
          <a:xfrm rot="10800000">
            <a:off x="3310698" y="6608570"/>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ight Arrow 363">
            <a:extLst>
              <a:ext uri="{FF2B5EF4-FFF2-40B4-BE49-F238E27FC236}">
                <a16:creationId xmlns:a16="http://schemas.microsoft.com/office/drawing/2014/main" id="{2733E478-58DC-D376-4FBD-ADC57DDDE3AB}"/>
              </a:ext>
            </a:extLst>
          </p:cNvPr>
          <p:cNvSpPr/>
          <p:nvPr/>
        </p:nvSpPr>
        <p:spPr>
          <a:xfrm rot="10800000">
            <a:off x="2499696" y="6621170"/>
            <a:ext cx="760943" cy="147292"/>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Bent-Up Arrow 605">
            <a:extLst>
              <a:ext uri="{FF2B5EF4-FFF2-40B4-BE49-F238E27FC236}">
                <a16:creationId xmlns:a16="http://schemas.microsoft.com/office/drawing/2014/main" id="{7B7BE6F4-D4FB-15F5-1F4F-45B7DE712A06}"/>
              </a:ext>
            </a:extLst>
          </p:cNvPr>
          <p:cNvSpPr/>
          <p:nvPr/>
        </p:nvSpPr>
        <p:spPr>
          <a:xfrm rot="16200000">
            <a:off x="1753556" y="5637857"/>
            <a:ext cx="632959" cy="352738"/>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Bent-Up Arrow 606">
            <a:extLst>
              <a:ext uri="{FF2B5EF4-FFF2-40B4-BE49-F238E27FC236}">
                <a16:creationId xmlns:a16="http://schemas.microsoft.com/office/drawing/2014/main" id="{041FC301-3AA1-2942-2A37-0F402C32478B}"/>
              </a:ext>
            </a:extLst>
          </p:cNvPr>
          <p:cNvSpPr/>
          <p:nvPr/>
        </p:nvSpPr>
        <p:spPr>
          <a:xfrm rot="10800000" flipV="1">
            <a:off x="2115497" y="6173422"/>
            <a:ext cx="352321" cy="565834"/>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F602DCF3-843C-1CF9-D6C7-78DDD941AA65}"/>
              </a:ext>
            </a:extLst>
          </p:cNvPr>
          <p:cNvSpPr txBox="1"/>
          <p:nvPr/>
        </p:nvSpPr>
        <p:spPr>
          <a:xfrm>
            <a:off x="648943" y="5556364"/>
            <a:ext cx="1247348" cy="507831"/>
          </a:xfrm>
          <a:prstGeom prst="rect">
            <a:avLst/>
          </a:prstGeom>
          <a:solidFill>
            <a:srgbClr val="FFFFF1"/>
          </a:solidFill>
          <a:ln>
            <a:solidFill>
              <a:srgbClr val="E0EBF6"/>
            </a:solidFill>
          </a:ln>
        </p:spPr>
        <p:txBody>
          <a:bodyPr wrap="square" rtlCol="0">
            <a:spAutoFit/>
          </a:bodyPr>
          <a:lstStyle/>
          <a:p>
            <a:pPr algn="ctr"/>
            <a:r>
              <a:rPr lang="en-US" sz="900" b="1" dirty="0"/>
              <a:t>Potable water Recirculated to</a:t>
            </a:r>
          </a:p>
          <a:p>
            <a:pPr algn="ctr"/>
            <a:r>
              <a:rPr lang="en-US" sz="900" b="1" dirty="0"/>
              <a:t>End-Users</a:t>
            </a:r>
          </a:p>
        </p:txBody>
      </p:sp>
      <p:sp>
        <p:nvSpPr>
          <p:cNvPr id="54" name="Right Arrow 359">
            <a:extLst>
              <a:ext uri="{FF2B5EF4-FFF2-40B4-BE49-F238E27FC236}">
                <a16:creationId xmlns:a16="http://schemas.microsoft.com/office/drawing/2014/main" id="{F1806F72-67BF-CEE8-E3B8-9F9B54AED73A}"/>
              </a:ext>
            </a:extLst>
          </p:cNvPr>
          <p:cNvSpPr/>
          <p:nvPr/>
        </p:nvSpPr>
        <p:spPr>
          <a:xfrm rot="5400000">
            <a:off x="5799546" y="5990731"/>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E38F165-4830-78D3-A26C-FA49FB420268}"/>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3" name="TextBox 2">
            <a:extLst>
              <a:ext uri="{FF2B5EF4-FFF2-40B4-BE49-F238E27FC236}">
                <a16:creationId xmlns:a16="http://schemas.microsoft.com/office/drawing/2014/main" id="{FB328DBC-4744-21B5-C662-A76E6524CE40}"/>
              </a:ext>
            </a:extLst>
          </p:cNvPr>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4" name="TextBox 3">
            <a:extLst>
              <a:ext uri="{FF2B5EF4-FFF2-40B4-BE49-F238E27FC236}">
                <a16:creationId xmlns:a16="http://schemas.microsoft.com/office/drawing/2014/main" id="{22641116-91ED-258D-C30D-BCD66EBAC1FE}"/>
              </a:ext>
            </a:extLst>
          </p:cNvPr>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Tree>
    <p:extLst>
      <p:ext uri="{BB962C8B-B14F-4D97-AF65-F5344CB8AC3E}">
        <p14:creationId xmlns:p14="http://schemas.microsoft.com/office/powerpoint/2010/main" val="114434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fade">
                                      <p:cBhvr>
                                        <p:cTn id="17" dur="500"/>
                                        <p:tgtEl>
                                          <p:spTgt spid="14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83"/>
                                        </p:tgtEl>
                                        <p:attrNameLst>
                                          <p:attrName>style.visibility</p:attrName>
                                        </p:attrNameLst>
                                      </p:cBhvr>
                                      <p:to>
                                        <p:strVal val="visible"/>
                                      </p:to>
                                    </p:set>
                                    <p:animEffect transition="in" filter="fade">
                                      <p:cBhvr>
                                        <p:cTn id="28" dur="500"/>
                                        <p:tgtEl>
                                          <p:spTgt spid="38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250"/>
                                        <p:tgtEl>
                                          <p:spTgt spid="32"/>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50"/>
                                        <p:tgtEl>
                                          <p:spTgt spid="54"/>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par>
                          <p:cTn id="45" fill="hold">
                            <p:stCondLst>
                              <p:cond delay="3750"/>
                            </p:stCondLst>
                            <p:childTnLst>
                              <p:par>
                                <p:cTn id="46" presetID="10"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250"/>
                                        <p:tgtEl>
                                          <p:spTgt spid="34"/>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250"/>
                                        <p:tgtEl>
                                          <p:spTgt spid="35"/>
                                        </p:tgtEl>
                                      </p:cBhvr>
                                    </p:animEffect>
                                  </p:childTnLst>
                                </p:cTn>
                              </p:par>
                            </p:childTnLst>
                          </p:cTn>
                        </p:par>
                        <p:par>
                          <p:cTn id="53" fill="hold">
                            <p:stCondLst>
                              <p:cond delay="4250"/>
                            </p:stCondLst>
                            <p:childTnLst>
                              <p:par>
                                <p:cTn id="54" presetID="10"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250"/>
                                        <p:tgtEl>
                                          <p:spTgt spid="41"/>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250"/>
                                        <p:tgtEl>
                                          <p:spTgt spid="42"/>
                                        </p:tgtEl>
                                      </p:cBhvr>
                                    </p:animEffect>
                                  </p:childTnLst>
                                </p:cTn>
                              </p:par>
                            </p:childTnLst>
                          </p:cTn>
                        </p:par>
                        <p:par>
                          <p:cTn id="61" fill="hold">
                            <p:stCondLst>
                              <p:cond delay="4750"/>
                            </p:stCondLst>
                            <p:childTnLst>
                              <p:par>
                                <p:cTn id="62" presetID="10" presetClass="entr" presetSubtype="0"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250"/>
                                        <p:tgtEl>
                                          <p:spTgt spid="43"/>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250"/>
                                        <p:tgtEl>
                                          <p:spTgt spid="50"/>
                                        </p:tgtEl>
                                      </p:cBhvr>
                                    </p:animEffect>
                                  </p:childTnLst>
                                </p:cTn>
                              </p:par>
                            </p:childTnLst>
                          </p:cTn>
                        </p:par>
                        <p:par>
                          <p:cTn id="69" fill="hold">
                            <p:stCondLst>
                              <p:cond delay="5250"/>
                            </p:stCondLst>
                            <p:childTnLst>
                              <p:par>
                                <p:cTn id="70" presetID="10" presetClass="entr" presetSubtype="0"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250"/>
                                        <p:tgtEl>
                                          <p:spTgt spid="49"/>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383" grpId="0" animBg="1"/>
      <p:bldP spid="39" grpId="0" animBg="1"/>
      <p:bldP spid="40" grpId="0" animBg="1"/>
      <p:bldP spid="44" grpId="0"/>
      <p:bldP spid="2" grpId="0"/>
      <p:bldP spid="32" grpId="0" animBg="1"/>
      <p:bldP spid="33" grpId="0" animBg="1"/>
      <p:bldP spid="34" grpId="0" animBg="1"/>
      <p:bldP spid="35" grpId="0" animBg="1"/>
      <p:bldP spid="41" grpId="0" animBg="1"/>
      <p:bldP spid="42" grpId="0" animBg="1"/>
      <p:bldP spid="43" grpId="0" animBg="1"/>
      <p:bldP spid="49" grpId="0" animBg="1"/>
      <p:bldP spid="50" grpId="0" animBg="1"/>
      <p:bldP spid="51" grpId="0" animBg="1"/>
      <p:bldP spid="5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ight Arrow 121"/>
          <p:cNvSpPr/>
          <p:nvPr/>
        </p:nvSpPr>
        <p:spPr>
          <a:xfrm rot="10800000">
            <a:off x="3654968" y="3293192"/>
            <a:ext cx="321875" cy="10718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ight Arrow 122"/>
          <p:cNvSpPr/>
          <p:nvPr/>
        </p:nvSpPr>
        <p:spPr>
          <a:xfrm rot="5400000">
            <a:off x="5511670" y="3737052"/>
            <a:ext cx="366222" cy="14825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p:cNvSpPr/>
          <p:nvPr/>
        </p:nvSpPr>
        <p:spPr>
          <a:xfrm>
            <a:off x="4179064" y="3291572"/>
            <a:ext cx="1026574" cy="12396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5871531" y="3121005"/>
            <a:ext cx="598349" cy="586095"/>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94036"/>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9945"/>
            <a:ext cx="609245" cy="594330"/>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sp>
        <p:nvSpPr>
          <p:cNvPr id="104" name="Flowchart: Connector 103"/>
          <p:cNvSpPr/>
          <p:nvPr/>
        </p:nvSpPr>
        <p:spPr>
          <a:xfrm>
            <a:off x="5943981" y="4540691"/>
            <a:ext cx="825195" cy="787995"/>
          </a:xfrm>
          <a:prstGeom prst="flowChartConnector">
            <a:avLst/>
          </a:prstGeom>
          <a:pattFill prst="pct5">
            <a:fgClr>
              <a:schemeClr val="accent5">
                <a:lumMod val="20000"/>
                <a:lumOff val="80000"/>
              </a:schemeClr>
            </a:fgClr>
            <a:bgClr>
              <a:schemeClr val="accent4">
                <a:lumMod val="20000"/>
                <a:lumOff val="80000"/>
              </a:schemeClr>
            </a:bgClr>
          </a:patt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6" name="Group 5"/>
          <p:cNvGrpSpPr/>
          <p:nvPr/>
        </p:nvGrpSpPr>
        <p:grpSpPr>
          <a:xfrm>
            <a:off x="5613688" y="3846301"/>
            <a:ext cx="1106987" cy="586095"/>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5579"/>
            <a:ext cx="234044" cy="116946"/>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000" y="3737039"/>
            <a:ext cx="234044" cy="116946"/>
          </a:xfrm>
          <a:prstGeom prst="rightArrow">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8122"/>
            <a:ext cx="279998" cy="15120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ight Arrow 145"/>
          <p:cNvSpPr/>
          <p:nvPr/>
        </p:nvSpPr>
        <p:spPr>
          <a:xfrm rot="5400000">
            <a:off x="5799546" y="5419430"/>
            <a:ext cx="529140" cy="157839"/>
          </a:xfrm>
          <a:prstGeom prst="rightArrow">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Arrow 144"/>
          <p:cNvSpPr/>
          <p:nvPr/>
        </p:nvSpPr>
        <p:spPr>
          <a:xfrm rot="5400000">
            <a:off x="5539256" y="4369933"/>
            <a:ext cx="237317"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63" name="Rectangle 162"/>
          <p:cNvSpPr/>
          <p:nvPr/>
        </p:nvSpPr>
        <p:spPr>
          <a:xfrm>
            <a:off x="4486045" y="2780640"/>
            <a:ext cx="1194061" cy="461665"/>
          </a:xfrm>
          <a:prstGeom prst="rect">
            <a:avLst/>
          </a:prstGeom>
        </p:spPr>
        <p:txBody>
          <a:bodyPr wrap="square">
            <a:spAutoFit/>
          </a:bodyPr>
          <a:lstStyle/>
          <a:p>
            <a:pPr algn="ctr"/>
            <a:r>
              <a:rPr lang="en-US" sz="800" b="1" dirty="0"/>
              <a:t>Biochar to Replenish </a:t>
            </a:r>
          </a:p>
          <a:p>
            <a:pPr algn="ctr"/>
            <a:r>
              <a:rPr lang="en-US" sz="800" b="1" dirty="0"/>
              <a:t>Activated Carbon </a:t>
            </a:r>
          </a:p>
          <a:p>
            <a:pPr algn="ctr"/>
            <a:r>
              <a:rPr lang="en-US" sz="800" b="1" dirty="0"/>
              <a:t>Tank as Needed</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grpSp>
        <p:nvGrpSpPr>
          <p:cNvPr id="77" name="Group 76"/>
          <p:cNvGrpSpPr/>
          <p:nvPr/>
        </p:nvGrpSpPr>
        <p:grpSpPr>
          <a:xfrm>
            <a:off x="3976744" y="1254666"/>
            <a:ext cx="2889556" cy="1565503"/>
            <a:chOff x="87265" y="1078637"/>
            <a:chExt cx="2881434" cy="1565503"/>
          </a:xfrm>
        </p:grpSpPr>
        <p:sp>
          <p:nvSpPr>
            <p:cNvPr id="84" name="Flowchart: Connector 83"/>
            <p:cNvSpPr/>
            <p:nvPr/>
          </p:nvSpPr>
          <p:spPr>
            <a:xfrm>
              <a:off x="537839" y="1517165"/>
              <a:ext cx="1175578"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1827697" y="1517165"/>
              <a:ext cx="1141002"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1035083" y="1078637"/>
              <a:ext cx="1021035"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394197" y="2405775"/>
              <a:ext cx="5322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87265" y="1864211"/>
              <a:ext cx="641068"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1226515" y="1551919"/>
              <a:ext cx="392560" cy="155829"/>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1390416" y="1485900"/>
              <a:ext cx="693877"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1443225" y="2034228"/>
              <a:ext cx="641068"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586460" y="1150961"/>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139180" y="4570511"/>
            <a:ext cx="1799329" cy="1481624"/>
          </a:xfrm>
          <a:prstGeom prst="rect">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700" dirty="0">
              <a:solidFill>
                <a:prstClr val="white"/>
              </a:solidFill>
            </a:endParaRPr>
          </a:p>
        </p:txBody>
      </p:sp>
      <p:grpSp>
        <p:nvGrpSpPr>
          <p:cNvPr id="22" name="Group 21"/>
          <p:cNvGrpSpPr/>
          <p:nvPr/>
        </p:nvGrpSpPr>
        <p:grpSpPr>
          <a:xfrm>
            <a:off x="3121300" y="3748247"/>
            <a:ext cx="761747" cy="693716"/>
            <a:chOff x="201625" y="3960553"/>
            <a:chExt cx="726858" cy="693716"/>
          </a:xfrm>
        </p:grpSpPr>
        <p:sp>
          <p:nvSpPr>
            <p:cNvPr id="113" name="Flowchart: Connector 112"/>
            <p:cNvSpPr/>
            <p:nvPr/>
          </p:nvSpPr>
          <p:spPr>
            <a:xfrm>
              <a:off x="212683" y="3960553"/>
              <a:ext cx="702303" cy="693716"/>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Rectangle 4"/>
            <p:cNvSpPr/>
            <p:nvPr/>
          </p:nvSpPr>
          <p:spPr>
            <a:xfrm>
              <a:off x="201625" y="4099951"/>
              <a:ext cx="726858" cy="461665"/>
            </a:xfrm>
            <a:prstGeom prst="rect">
              <a:avLst/>
            </a:prstGeom>
          </p:spPr>
          <p:txBody>
            <a:bodyPr wrap="none">
              <a:spAutoFit/>
            </a:bodyPr>
            <a:lstStyle/>
            <a:p>
              <a:pPr algn="ctr"/>
              <a:r>
                <a:rPr lang="en-US" sz="800" b="1" dirty="0"/>
                <a:t>Sewage Cl</a:t>
              </a:r>
              <a:r>
                <a:rPr lang="en-US" sz="600" b="1" dirty="0"/>
                <a:t>2</a:t>
              </a:r>
            </a:p>
            <a:p>
              <a:pPr algn="ctr"/>
              <a:r>
                <a:rPr lang="en-US" sz="800" b="1" dirty="0"/>
                <a:t>Pretreatment</a:t>
              </a:r>
            </a:p>
            <a:p>
              <a:pPr algn="ctr"/>
              <a:r>
                <a:rPr lang="en-US" sz="800" b="1" dirty="0"/>
                <a:t>Macerator</a:t>
              </a:r>
            </a:p>
          </p:txBody>
        </p:sp>
      </p:grpSp>
      <p:sp>
        <p:nvSpPr>
          <p:cNvPr id="130" name="Right Arrow 129"/>
          <p:cNvSpPr/>
          <p:nvPr/>
        </p:nvSpPr>
        <p:spPr>
          <a:xfrm rot="10800000">
            <a:off x="4351665" y="6240038"/>
            <a:ext cx="671839" cy="161871"/>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400411" y="6035422"/>
            <a:ext cx="1336648" cy="276999"/>
          </a:xfrm>
          <a:prstGeom prst="rect">
            <a:avLst/>
          </a:prstGeom>
          <a:noFill/>
        </p:spPr>
        <p:txBody>
          <a:bodyPr wrap="none" rtlCol="0">
            <a:spAutoFit/>
          </a:bodyPr>
          <a:lstStyle/>
          <a:p>
            <a:r>
              <a:rPr lang="en-US" sz="1200" b="1" dirty="0"/>
              <a:t>Pyrolysis Platform</a:t>
            </a:r>
          </a:p>
        </p:txBody>
      </p:sp>
      <p:grpSp>
        <p:nvGrpSpPr>
          <p:cNvPr id="23" name="Group 22"/>
          <p:cNvGrpSpPr/>
          <p:nvPr/>
        </p:nvGrpSpPr>
        <p:grpSpPr>
          <a:xfrm>
            <a:off x="4107860" y="3690538"/>
            <a:ext cx="886337" cy="816635"/>
            <a:chOff x="1116980" y="3902530"/>
            <a:chExt cx="845742" cy="816635"/>
          </a:xfrm>
        </p:grpSpPr>
        <p:sp>
          <p:nvSpPr>
            <p:cNvPr id="101" name="Flowchart: Connector 100"/>
            <p:cNvSpPr/>
            <p:nvPr/>
          </p:nvSpPr>
          <p:spPr>
            <a:xfrm>
              <a:off x="1116980" y="3902530"/>
              <a:ext cx="845742" cy="816635"/>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1" name="Rectangle 20"/>
            <p:cNvSpPr/>
            <p:nvPr/>
          </p:nvSpPr>
          <p:spPr>
            <a:xfrm>
              <a:off x="1139051" y="4072871"/>
              <a:ext cx="804868" cy="584775"/>
            </a:xfrm>
            <a:prstGeom prst="rect">
              <a:avLst/>
            </a:prstGeom>
          </p:spPr>
          <p:txBody>
            <a:bodyPr wrap="none">
              <a:spAutoFit/>
            </a:bodyPr>
            <a:lstStyle/>
            <a:p>
              <a:pPr algn="ctr"/>
              <a:r>
                <a:rPr lang="en-US" sz="800" b="1" dirty="0"/>
                <a:t>Closed Sewage</a:t>
              </a:r>
            </a:p>
            <a:p>
              <a:pPr algn="ctr"/>
              <a:r>
                <a:rPr lang="en-US" sz="800" b="1" dirty="0"/>
                <a:t>Perk’ Over</a:t>
              </a:r>
            </a:p>
            <a:p>
              <a:pPr algn="ctr"/>
              <a:r>
                <a:rPr lang="en-US" sz="800" b="1" dirty="0"/>
                <a:t>Crude Cellulose</a:t>
              </a:r>
            </a:p>
            <a:p>
              <a:pPr algn="ctr"/>
              <a:r>
                <a:rPr lang="en-US" sz="800" b="1" dirty="0"/>
                <a:t>Media</a:t>
              </a:r>
            </a:p>
          </p:txBody>
        </p:sp>
      </p:grpSp>
      <p:grpSp>
        <p:nvGrpSpPr>
          <p:cNvPr id="68" name="Group 67"/>
          <p:cNvGrpSpPr/>
          <p:nvPr/>
        </p:nvGrpSpPr>
        <p:grpSpPr>
          <a:xfrm>
            <a:off x="4339881" y="4601690"/>
            <a:ext cx="626956" cy="643683"/>
            <a:chOff x="1333668" y="4804911"/>
            <a:chExt cx="598241" cy="643683"/>
          </a:xfrm>
        </p:grpSpPr>
        <p:grpSp>
          <p:nvGrpSpPr>
            <p:cNvPr id="66" name="Group 65"/>
            <p:cNvGrpSpPr/>
            <p:nvPr/>
          </p:nvGrpSpPr>
          <p:grpSpPr>
            <a:xfrm>
              <a:off x="1333668" y="4804911"/>
              <a:ext cx="598241" cy="215444"/>
              <a:chOff x="1296759" y="4882238"/>
              <a:chExt cx="598241" cy="215444"/>
            </a:xfrm>
          </p:grpSpPr>
          <p:sp>
            <p:nvSpPr>
              <p:cNvPr id="24" name="Rectangle 23"/>
              <p:cNvSpPr/>
              <p:nvPr/>
            </p:nvSpPr>
            <p:spPr>
              <a:xfrm>
                <a:off x="1344880" y="4934433"/>
                <a:ext cx="475501" cy="1193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6759" y="4882238"/>
                <a:ext cx="598241" cy="215444"/>
              </a:xfrm>
              <a:prstGeom prst="rect">
                <a:avLst/>
              </a:prstGeom>
            </p:spPr>
            <p:txBody>
              <a:bodyPr wrap="none">
                <a:spAutoFit/>
              </a:bodyPr>
              <a:lstStyle/>
              <a:p>
                <a:r>
                  <a:rPr lang="en-US" sz="800" b="1" dirty="0">
                    <a:solidFill>
                      <a:prstClr val="black"/>
                    </a:solidFill>
                  </a:rPr>
                  <a:t>Radiator</a:t>
                </a:r>
                <a:endParaRPr lang="en-US" dirty="0"/>
              </a:p>
            </p:txBody>
          </p:sp>
        </p:grpSp>
        <p:grpSp>
          <p:nvGrpSpPr>
            <p:cNvPr id="67" name="Group 66"/>
            <p:cNvGrpSpPr/>
            <p:nvPr/>
          </p:nvGrpSpPr>
          <p:grpSpPr>
            <a:xfrm>
              <a:off x="1389716" y="4986929"/>
              <a:ext cx="446945" cy="461665"/>
              <a:chOff x="2036642" y="5019004"/>
              <a:chExt cx="446945" cy="461665"/>
            </a:xfrm>
          </p:grpSpPr>
          <p:sp>
            <p:nvSpPr>
              <p:cNvPr id="28" name="Rectangle 27"/>
              <p:cNvSpPr/>
              <p:nvPr/>
            </p:nvSpPr>
            <p:spPr>
              <a:xfrm>
                <a:off x="2081067" y="5053819"/>
                <a:ext cx="365803" cy="39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036642" y="5019004"/>
                <a:ext cx="446945" cy="461665"/>
              </a:xfrm>
              <a:prstGeom prst="rect">
                <a:avLst/>
              </a:prstGeom>
              <a:noFill/>
            </p:spPr>
            <p:txBody>
              <a:bodyPr wrap="none" rtlCol="0">
                <a:spAutoFit/>
              </a:bodyPr>
              <a:lstStyle/>
              <a:p>
                <a:pPr algn="ctr"/>
                <a:r>
                  <a:rPr lang="en-US" sz="800" b="1" dirty="0"/>
                  <a:t>3.0L</a:t>
                </a:r>
              </a:p>
              <a:p>
                <a:pPr algn="ctr"/>
                <a:r>
                  <a:rPr lang="en-US" sz="800" b="1" dirty="0"/>
                  <a:t>GM</a:t>
                </a:r>
              </a:p>
              <a:p>
                <a:pPr algn="ctr"/>
                <a:r>
                  <a:rPr lang="en-US" sz="800" b="1" dirty="0"/>
                  <a:t>Engine</a:t>
                </a:r>
              </a:p>
            </p:txBody>
          </p:sp>
        </p:grpSp>
      </p:grpSp>
      <p:grpSp>
        <p:nvGrpSpPr>
          <p:cNvPr id="73" name="Group 72"/>
          <p:cNvGrpSpPr/>
          <p:nvPr/>
        </p:nvGrpSpPr>
        <p:grpSpPr>
          <a:xfrm>
            <a:off x="3610513" y="4977287"/>
            <a:ext cx="722869" cy="692461"/>
            <a:chOff x="739353" y="5197417"/>
            <a:chExt cx="626053" cy="621151"/>
          </a:xfrm>
        </p:grpSpPr>
        <p:sp>
          <p:nvSpPr>
            <p:cNvPr id="162" name="Oval 161"/>
            <p:cNvSpPr/>
            <p:nvPr/>
          </p:nvSpPr>
          <p:spPr>
            <a:xfrm>
              <a:off x="739353" y="5197417"/>
              <a:ext cx="626053" cy="62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1434" y="5392238"/>
              <a:ext cx="433430" cy="193257"/>
            </a:xfrm>
            <a:prstGeom prst="rect">
              <a:avLst/>
            </a:prstGeom>
            <a:noFill/>
          </p:spPr>
          <p:txBody>
            <a:bodyPr wrap="none" rtlCol="0">
              <a:spAutoFit/>
            </a:bodyPr>
            <a:lstStyle/>
            <a:p>
              <a:r>
                <a:rPr lang="en-US" sz="800" b="1" dirty="0"/>
                <a:t>Hopper</a:t>
              </a:r>
            </a:p>
          </p:txBody>
        </p:sp>
      </p:grpSp>
      <p:grpSp>
        <p:nvGrpSpPr>
          <p:cNvPr id="72" name="Group 71"/>
          <p:cNvGrpSpPr/>
          <p:nvPr/>
        </p:nvGrpSpPr>
        <p:grpSpPr>
          <a:xfrm>
            <a:off x="3619631" y="4371954"/>
            <a:ext cx="611837" cy="360699"/>
            <a:chOff x="692176" y="4452191"/>
            <a:chExt cx="583814" cy="360699"/>
          </a:xfrm>
        </p:grpSpPr>
        <p:sp>
          <p:nvSpPr>
            <p:cNvPr id="135" name="Oval 134"/>
            <p:cNvSpPr/>
            <p:nvPr/>
          </p:nvSpPr>
          <p:spPr>
            <a:xfrm>
              <a:off x="783280" y="4452191"/>
              <a:ext cx="391095" cy="360699"/>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p:cNvSpPr/>
            <p:nvPr/>
          </p:nvSpPr>
          <p:spPr>
            <a:xfrm>
              <a:off x="692176" y="4476936"/>
              <a:ext cx="583814" cy="307777"/>
            </a:xfrm>
            <a:prstGeom prst="rect">
              <a:avLst/>
            </a:prstGeom>
          </p:spPr>
          <p:txBody>
            <a:bodyPr wrap="none">
              <a:spAutoFit/>
            </a:bodyPr>
            <a:lstStyle/>
            <a:p>
              <a:pPr algn="ctr"/>
              <a:r>
                <a:rPr lang="en-US" sz="700" b="1" dirty="0" err="1">
                  <a:solidFill>
                    <a:prstClr val="black"/>
                  </a:solidFill>
                </a:rPr>
                <a:t>BioChar</a:t>
              </a:r>
              <a:endParaRPr lang="en-US" sz="700" b="1" dirty="0">
                <a:solidFill>
                  <a:prstClr val="black"/>
                </a:solidFill>
              </a:endParaRPr>
            </a:p>
            <a:p>
              <a:pPr algn="ctr"/>
              <a:r>
                <a:rPr lang="en-US" sz="700" b="1" dirty="0">
                  <a:solidFill>
                    <a:prstClr val="black"/>
                  </a:solidFill>
                </a:rPr>
                <a:t>Collector</a:t>
              </a:r>
              <a:endParaRPr lang="en-US" sz="700" dirty="0"/>
            </a:p>
          </p:txBody>
        </p:sp>
      </p:grpSp>
      <p:grpSp>
        <p:nvGrpSpPr>
          <p:cNvPr id="65" name="Group 64"/>
          <p:cNvGrpSpPr/>
          <p:nvPr/>
        </p:nvGrpSpPr>
        <p:grpSpPr>
          <a:xfrm>
            <a:off x="3075080" y="4615949"/>
            <a:ext cx="799241" cy="503717"/>
            <a:chOff x="405012" y="4799917"/>
            <a:chExt cx="711013" cy="453481"/>
          </a:xfrm>
        </p:grpSpPr>
        <p:sp>
          <p:nvSpPr>
            <p:cNvPr id="30" name="Oval 29"/>
            <p:cNvSpPr/>
            <p:nvPr/>
          </p:nvSpPr>
          <p:spPr>
            <a:xfrm>
              <a:off x="505494" y="4799917"/>
              <a:ext cx="515347" cy="453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05012" y="4822961"/>
              <a:ext cx="711013" cy="415498"/>
            </a:xfrm>
            <a:prstGeom prst="rect">
              <a:avLst/>
            </a:prstGeom>
          </p:spPr>
          <p:txBody>
            <a:bodyPr wrap="square">
              <a:spAutoFit/>
            </a:bodyPr>
            <a:lstStyle/>
            <a:p>
              <a:pPr algn="ctr"/>
              <a:r>
                <a:rPr lang="en-US" sz="700" b="1" dirty="0">
                  <a:solidFill>
                    <a:prstClr val="black"/>
                  </a:solidFill>
                </a:rPr>
                <a:t>Pyrolysis</a:t>
              </a:r>
            </a:p>
            <a:p>
              <a:pPr algn="ctr"/>
              <a:r>
                <a:rPr lang="en-US" sz="700" b="1" dirty="0">
                  <a:solidFill>
                    <a:prstClr val="black"/>
                  </a:solidFill>
                </a:rPr>
                <a:t>and </a:t>
              </a:r>
              <a:r>
                <a:rPr lang="en-US" sz="700" b="1" dirty="0" err="1">
                  <a:solidFill>
                    <a:prstClr val="black"/>
                  </a:solidFill>
                </a:rPr>
                <a:t>Gasifier</a:t>
              </a:r>
              <a:endParaRPr lang="en-US" sz="700" b="1" dirty="0">
                <a:solidFill>
                  <a:prstClr val="black"/>
                </a:solidFill>
              </a:endParaRPr>
            </a:p>
            <a:p>
              <a:pPr algn="ctr"/>
              <a:r>
                <a:rPr lang="en-US" sz="700" b="1" dirty="0">
                  <a:solidFill>
                    <a:prstClr val="black"/>
                  </a:solidFill>
                </a:rPr>
                <a:t>Chambers</a:t>
              </a:r>
              <a:endParaRPr lang="en-US" dirty="0"/>
            </a:p>
          </p:txBody>
        </p:sp>
      </p:grpSp>
      <p:grpSp>
        <p:nvGrpSpPr>
          <p:cNvPr id="69" name="Group 68"/>
          <p:cNvGrpSpPr/>
          <p:nvPr/>
        </p:nvGrpSpPr>
        <p:grpSpPr>
          <a:xfrm>
            <a:off x="4326002" y="5245373"/>
            <a:ext cx="622286" cy="463482"/>
            <a:chOff x="1334800" y="5631014"/>
            <a:chExt cx="593785" cy="463482"/>
          </a:xfrm>
        </p:grpSpPr>
        <p:sp>
          <p:nvSpPr>
            <p:cNvPr id="173" name="Oval 172"/>
            <p:cNvSpPr/>
            <p:nvPr/>
          </p:nvSpPr>
          <p:spPr>
            <a:xfrm>
              <a:off x="1361125" y="5631014"/>
              <a:ext cx="548459" cy="4634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p:cNvSpPr txBox="1"/>
            <p:nvPr/>
          </p:nvSpPr>
          <p:spPr>
            <a:xfrm>
              <a:off x="1334800" y="5680337"/>
              <a:ext cx="593785" cy="338554"/>
            </a:xfrm>
            <a:prstGeom prst="rect">
              <a:avLst/>
            </a:prstGeom>
            <a:noFill/>
          </p:spPr>
          <p:txBody>
            <a:bodyPr wrap="none" rtlCol="0">
              <a:spAutoFit/>
            </a:bodyPr>
            <a:lstStyle/>
            <a:p>
              <a:pPr algn="ctr"/>
              <a:r>
                <a:rPr lang="en-US" sz="800" b="1" dirty="0"/>
                <a:t>Electrical</a:t>
              </a:r>
            </a:p>
            <a:p>
              <a:pPr algn="ctr"/>
              <a:r>
                <a:rPr lang="en-US" sz="800" b="1" dirty="0"/>
                <a:t>Generator</a:t>
              </a:r>
            </a:p>
          </p:txBody>
        </p:sp>
      </p:grpSp>
      <p:grpSp>
        <p:nvGrpSpPr>
          <p:cNvPr id="177" name="Group 176"/>
          <p:cNvGrpSpPr/>
          <p:nvPr/>
        </p:nvGrpSpPr>
        <p:grpSpPr>
          <a:xfrm>
            <a:off x="4169740" y="5702952"/>
            <a:ext cx="873778" cy="338554"/>
            <a:chOff x="1254143" y="4911655"/>
            <a:chExt cx="651344" cy="199138"/>
          </a:xfrm>
        </p:grpSpPr>
        <p:sp>
          <p:nvSpPr>
            <p:cNvPr id="181" name="Rectangle 180"/>
            <p:cNvSpPr/>
            <p:nvPr/>
          </p:nvSpPr>
          <p:spPr>
            <a:xfrm>
              <a:off x="1344880" y="4934433"/>
              <a:ext cx="465592" cy="1502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254143" y="4911655"/>
              <a:ext cx="651344" cy="199138"/>
            </a:xfrm>
            <a:prstGeom prst="rect">
              <a:avLst/>
            </a:prstGeom>
          </p:spPr>
          <p:txBody>
            <a:bodyPr wrap="none">
              <a:spAutoFit/>
            </a:bodyPr>
            <a:lstStyle/>
            <a:p>
              <a:pPr algn="ctr"/>
              <a:r>
                <a:rPr lang="en-US" sz="800" b="1" dirty="0">
                  <a:solidFill>
                    <a:prstClr val="black"/>
                  </a:solidFill>
                </a:rPr>
                <a:t>Electrical</a:t>
              </a:r>
            </a:p>
            <a:p>
              <a:pPr algn="ctr"/>
              <a:r>
                <a:rPr lang="en-US" sz="800" b="1" dirty="0">
                  <a:solidFill>
                    <a:prstClr val="black"/>
                  </a:solidFill>
                </a:rPr>
                <a:t>Connection</a:t>
              </a:r>
              <a:endParaRPr lang="en-US" dirty="0"/>
            </a:p>
          </p:txBody>
        </p:sp>
      </p:grpSp>
      <p:grpSp>
        <p:nvGrpSpPr>
          <p:cNvPr id="71" name="Group 70"/>
          <p:cNvGrpSpPr/>
          <p:nvPr/>
        </p:nvGrpSpPr>
        <p:grpSpPr>
          <a:xfrm>
            <a:off x="3689166" y="5700160"/>
            <a:ext cx="569838" cy="338554"/>
            <a:chOff x="827667" y="5936015"/>
            <a:chExt cx="497377" cy="338554"/>
          </a:xfrm>
        </p:grpSpPr>
        <p:sp>
          <p:nvSpPr>
            <p:cNvPr id="183" name="Rectangle 182"/>
            <p:cNvSpPr/>
            <p:nvPr/>
          </p:nvSpPr>
          <p:spPr>
            <a:xfrm>
              <a:off x="827667" y="5936015"/>
              <a:ext cx="497377" cy="338554"/>
            </a:xfrm>
            <a:prstGeom prst="rect">
              <a:avLst/>
            </a:prstGeom>
          </p:spPr>
          <p:txBody>
            <a:bodyPr wrap="none">
              <a:spAutoFit/>
            </a:bodyPr>
            <a:lstStyle/>
            <a:p>
              <a:pPr algn="ctr"/>
              <a:r>
                <a:rPr lang="en-US" sz="800" b="1" dirty="0">
                  <a:solidFill>
                    <a:prstClr val="black"/>
                  </a:solidFill>
                </a:rPr>
                <a:t>Control</a:t>
              </a:r>
            </a:p>
            <a:p>
              <a:pPr algn="ctr"/>
              <a:r>
                <a:rPr lang="en-US" sz="800" b="1" dirty="0">
                  <a:solidFill>
                    <a:prstClr val="black"/>
                  </a:solidFill>
                </a:rPr>
                <a:t>Panel</a:t>
              </a:r>
              <a:endParaRPr lang="en-US" dirty="0"/>
            </a:p>
          </p:txBody>
        </p:sp>
        <p:sp>
          <p:nvSpPr>
            <p:cNvPr id="70" name="Rectangle 69"/>
            <p:cNvSpPr/>
            <p:nvPr/>
          </p:nvSpPr>
          <p:spPr>
            <a:xfrm>
              <a:off x="888697" y="5970026"/>
              <a:ext cx="371726" cy="261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201337" y="5550531"/>
            <a:ext cx="479439" cy="441305"/>
            <a:chOff x="278665" y="5662200"/>
            <a:chExt cx="457480" cy="441305"/>
          </a:xfrm>
        </p:grpSpPr>
        <p:sp>
          <p:nvSpPr>
            <p:cNvPr id="184" name="Oval 183"/>
            <p:cNvSpPr/>
            <p:nvPr/>
          </p:nvSpPr>
          <p:spPr>
            <a:xfrm>
              <a:off x="278665" y="5662200"/>
              <a:ext cx="457480" cy="441305"/>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307018" y="5723596"/>
              <a:ext cx="383438" cy="307777"/>
            </a:xfrm>
            <a:prstGeom prst="rect">
              <a:avLst/>
            </a:prstGeom>
          </p:spPr>
          <p:txBody>
            <a:bodyPr wrap="none">
              <a:spAutoFit/>
            </a:bodyPr>
            <a:lstStyle/>
            <a:p>
              <a:pPr algn="ctr"/>
              <a:r>
                <a:rPr lang="en-US" sz="700" b="1" dirty="0">
                  <a:solidFill>
                    <a:prstClr val="black"/>
                  </a:solidFill>
                </a:rPr>
                <a:t>Gas</a:t>
              </a:r>
            </a:p>
            <a:p>
              <a:pPr algn="ctr"/>
              <a:r>
                <a:rPr lang="en-US" sz="700" b="1" dirty="0">
                  <a:solidFill>
                    <a:prstClr val="black"/>
                  </a:solidFill>
                </a:rPr>
                <a:t>Filter</a:t>
              </a:r>
              <a:endParaRPr lang="en-US" sz="700" dirty="0"/>
            </a:p>
          </p:txBody>
        </p:sp>
      </p:grpSp>
      <p:sp>
        <p:nvSpPr>
          <p:cNvPr id="16" name="Right Arrow 15"/>
          <p:cNvSpPr/>
          <p:nvPr/>
        </p:nvSpPr>
        <p:spPr>
          <a:xfrm>
            <a:off x="3676801" y="3761962"/>
            <a:ext cx="825570" cy="139396"/>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Arrow 99"/>
          <p:cNvSpPr/>
          <p:nvPr/>
        </p:nvSpPr>
        <p:spPr>
          <a:xfrm rot="6983894">
            <a:off x="3773097" y="4767425"/>
            <a:ext cx="884139" cy="13312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ight Arrow 128"/>
          <p:cNvSpPr/>
          <p:nvPr/>
        </p:nvSpPr>
        <p:spPr>
          <a:xfrm rot="18983629">
            <a:off x="3651454" y="4696805"/>
            <a:ext cx="215026" cy="6582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ight Arrow 105"/>
          <p:cNvSpPr/>
          <p:nvPr/>
        </p:nvSpPr>
        <p:spPr>
          <a:xfrm rot="13995365">
            <a:off x="3358191" y="5137247"/>
            <a:ext cx="484667" cy="12920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ight Arrow 185"/>
          <p:cNvSpPr/>
          <p:nvPr/>
        </p:nvSpPr>
        <p:spPr>
          <a:xfrm rot="16200000">
            <a:off x="4613842" y="4444676"/>
            <a:ext cx="361130" cy="91274"/>
          </a:xfrm>
          <a:prstGeom prst="rightArrow">
            <a:avLst/>
          </a:prstGeom>
          <a:solidFill>
            <a:srgbClr val="F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ight Arrow 116"/>
          <p:cNvSpPr/>
          <p:nvPr/>
        </p:nvSpPr>
        <p:spPr>
          <a:xfrm rot="5400000">
            <a:off x="3023016" y="5281056"/>
            <a:ext cx="647833" cy="129554"/>
          </a:xfrm>
          <a:prstGeom prst="rightArrow">
            <a:avLst/>
          </a:prstGeom>
          <a:solidFill>
            <a:srgbClr val="E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Bent-Up Arrow 186"/>
          <p:cNvSpPr/>
          <p:nvPr/>
        </p:nvSpPr>
        <p:spPr>
          <a:xfrm rot="5400000" flipV="1">
            <a:off x="5105146" y="6050990"/>
            <a:ext cx="304007" cy="39783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ight Arrow 187"/>
          <p:cNvSpPr/>
          <p:nvPr/>
        </p:nvSpPr>
        <p:spPr>
          <a:xfrm rot="10800000">
            <a:off x="3658685" y="6240039"/>
            <a:ext cx="671839" cy="160339"/>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ight Arrow 188"/>
          <p:cNvSpPr/>
          <p:nvPr/>
        </p:nvSpPr>
        <p:spPr>
          <a:xfrm rot="10800000">
            <a:off x="2911041" y="6240603"/>
            <a:ext cx="719100" cy="161305"/>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Bent-Up Arrow 74"/>
          <p:cNvSpPr/>
          <p:nvPr/>
        </p:nvSpPr>
        <p:spPr>
          <a:xfrm flipV="1">
            <a:off x="4857906" y="5730440"/>
            <a:ext cx="632959" cy="33356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ircular Arrow 78"/>
          <p:cNvSpPr/>
          <p:nvPr/>
        </p:nvSpPr>
        <p:spPr>
          <a:xfrm rot="5400000" flipH="1">
            <a:off x="3611737" y="3597212"/>
            <a:ext cx="410103" cy="42375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4" name="Right Arrow 343"/>
          <p:cNvSpPr/>
          <p:nvPr/>
        </p:nvSpPr>
        <p:spPr>
          <a:xfrm>
            <a:off x="2675839" y="3821141"/>
            <a:ext cx="618406" cy="1456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ight Arrow 344"/>
          <p:cNvSpPr/>
          <p:nvPr/>
        </p:nvSpPr>
        <p:spPr>
          <a:xfrm>
            <a:off x="1926499" y="3821141"/>
            <a:ext cx="698328" cy="16315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ight Arrow 163"/>
          <p:cNvSpPr/>
          <p:nvPr/>
        </p:nvSpPr>
        <p:spPr>
          <a:xfrm rot="16200000">
            <a:off x="3662637" y="4140662"/>
            <a:ext cx="433348" cy="12061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Bent-Up Arrow 354"/>
          <p:cNvSpPr/>
          <p:nvPr/>
        </p:nvSpPr>
        <p:spPr>
          <a:xfrm flipV="1">
            <a:off x="5237801" y="3334347"/>
            <a:ext cx="511096" cy="252977"/>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Bent-Up Arrow 355"/>
          <p:cNvSpPr/>
          <p:nvPr/>
        </p:nvSpPr>
        <p:spPr>
          <a:xfrm rot="16200000" flipV="1">
            <a:off x="3843970" y="3258388"/>
            <a:ext cx="317983" cy="341375"/>
          </a:xfrm>
          <a:prstGeom prst="bentUpArrow">
            <a:avLst>
              <a:gd name="adj1" fmla="val 16452"/>
              <a:gd name="adj2" fmla="val 25000"/>
              <a:gd name="adj3" fmla="val 23897"/>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ight Arrow 357"/>
          <p:cNvSpPr/>
          <p:nvPr/>
        </p:nvSpPr>
        <p:spPr>
          <a:xfrm rot="5400000">
            <a:off x="5804894" y="599635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Bent-Up Arrow 358"/>
          <p:cNvSpPr/>
          <p:nvPr/>
        </p:nvSpPr>
        <p:spPr>
          <a:xfrm rot="5400000" flipV="1">
            <a:off x="5720804" y="6362300"/>
            <a:ext cx="375973" cy="456035"/>
          </a:xfrm>
          <a:prstGeom prst="bentUpArrow">
            <a:avLst/>
          </a:prstGeom>
          <a:solidFill>
            <a:srgbClr val="FFFFF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ight Arrow 359"/>
          <p:cNvSpPr/>
          <p:nvPr/>
        </p:nvSpPr>
        <p:spPr>
          <a:xfrm rot="10800000">
            <a:off x="5092063"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ight Arrow 360"/>
          <p:cNvSpPr/>
          <p:nvPr/>
        </p:nvSpPr>
        <p:spPr>
          <a:xfrm rot="10800000">
            <a:off x="4493464"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ight Arrow 361"/>
          <p:cNvSpPr/>
          <p:nvPr/>
        </p:nvSpPr>
        <p:spPr>
          <a:xfrm rot="10800000">
            <a:off x="3899408"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ight Arrow 362"/>
          <p:cNvSpPr/>
          <p:nvPr/>
        </p:nvSpPr>
        <p:spPr>
          <a:xfrm rot="10800000">
            <a:off x="3310698" y="6608570"/>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ight Arrow 363"/>
          <p:cNvSpPr/>
          <p:nvPr/>
        </p:nvSpPr>
        <p:spPr>
          <a:xfrm rot="10800000">
            <a:off x="2499699" y="6621170"/>
            <a:ext cx="741541" cy="129844"/>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ight Arrow 366"/>
          <p:cNvSpPr/>
          <p:nvPr/>
        </p:nvSpPr>
        <p:spPr>
          <a:xfrm rot="10800000">
            <a:off x="5492069" y="5306556"/>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Bent-Up Arrow 367"/>
          <p:cNvSpPr/>
          <p:nvPr/>
        </p:nvSpPr>
        <p:spPr>
          <a:xfrm rot="10800000" flipV="1">
            <a:off x="5150036" y="4957417"/>
            <a:ext cx="270263" cy="472088"/>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Bent-Up Arrow 368"/>
          <p:cNvSpPr/>
          <p:nvPr/>
        </p:nvSpPr>
        <p:spPr>
          <a:xfrm rot="16200000">
            <a:off x="4901516" y="4570098"/>
            <a:ext cx="365896" cy="316034"/>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Bent-Up Arrow 369"/>
          <p:cNvSpPr/>
          <p:nvPr/>
        </p:nvSpPr>
        <p:spPr>
          <a:xfrm rot="10800000" flipH="1">
            <a:off x="4828462" y="4742802"/>
            <a:ext cx="265833"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ight Arrow 370"/>
          <p:cNvSpPr/>
          <p:nvPr/>
        </p:nvSpPr>
        <p:spPr>
          <a:xfrm rot="5400000">
            <a:off x="4781230" y="5276661"/>
            <a:ext cx="529140" cy="142238"/>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Bent-Up Arrow 371"/>
          <p:cNvSpPr/>
          <p:nvPr/>
        </p:nvSpPr>
        <p:spPr>
          <a:xfrm rot="10800000" flipH="1">
            <a:off x="5133191" y="5550871"/>
            <a:ext cx="635717" cy="302771"/>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ight Arrow 372"/>
          <p:cNvSpPr/>
          <p:nvPr/>
        </p:nvSpPr>
        <p:spPr>
          <a:xfrm rot="5400000">
            <a:off x="5506314" y="6019474"/>
            <a:ext cx="387682" cy="137505"/>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Bent-Up Arrow 373"/>
          <p:cNvSpPr/>
          <p:nvPr/>
        </p:nvSpPr>
        <p:spPr>
          <a:xfrm rot="16200000" flipH="1">
            <a:off x="5443658" y="6292185"/>
            <a:ext cx="265835"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ight Arrow 374"/>
          <p:cNvSpPr/>
          <p:nvPr/>
        </p:nvSpPr>
        <p:spPr>
          <a:xfrm rot="10800000">
            <a:off x="4766585" y="6452315"/>
            <a:ext cx="608749" cy="129060"/>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ight Arrow 375"/>
          <p:cNvSpPr/>
          <p:nvPr/>
        </p:nvSpPr>
        <p:spPr>
          <a:xfrm rot="10800000">
            <a:off x="4088233" y="6439902"/>
            <a:ext cx="633437" cy="134933"/>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ight Arrow 376"/>
          <p:cNvSpPr/>
          <p:nvPr/>
        </p:nvSpPr>
        <p:spPr>
          <a:xfrm rot="10800000">
            <a:off x="3351964" y="6445950"/>
            <a:ext cx="676700" cy="128259"/>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Right Arrow 377"/>
          <p:cNvSpPr/>
          <p:nvPr/>
        </p:nvSpPr>
        <p:spPr>
          <a:xfrm rot="10800000">
            <a:off x="2683389" y="6442317"/>
            <a:ext cx="623664" cy="130442"/>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ight Arrow 382"/>
          <p:cNvSpPr/>
          <p:nvPr/>
        </p:nvSpPr>
        <p:spPr>
          <a:xfrm>
            <a:off x="5863866" y="4593955"/>
            <a:ext cx="178554"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8" name="Bent-Up Arrow 557"/>
          <p:cNvSpPr/>
          <p:nvPr/>
        </p:nvSpPr>
        <p:spPr>
          <a:xfrm rot="5400000">
            <a:off x="5726879" y="3980141"/>
            <a:ext cx="245862" cy="363851"/>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Circular Arrow 558"/>
          <p:cNvSpPr/>
          <p:nvPr/>
        </p:nvSpPr>
        <p:spPr>
          <a:xfrm flipH="1">
            <a:off x="3270794" y="3165610"/>
            <a:ext cx="410103" cy="469284"/>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0" name="Bent-Up Arrow 559"/>
          <p:cNvSpPr/>
          <p:nvPr/>
        </p:nvSpPr>
        <p:spPr>
          <a:xfrm rot="10800000" flipV="1">
            <a:off x="2985124" y="3163913"/>
            <a:ext cx="268228" cy="222276"/>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Right Arrow 560"/>
          <p:cNvSpPr/>
          <p:nvPr/>
        </p:nvSpPr>
        <p:spPr>
          <a:xfrm rot="16200000">
            <a:off x="2606354" y="2643538"/>
            <a:ext cx="856432" cy="114005"/>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Circular Arrow 561"/>
          <p:cNvSpPr/>
          <p:nvPr/>
        </p:nvSpPr>
        <p:spPr>
          <a:xfrm rot="5400000" flipH="1">
            <a:off x="2793937" y="1864308"/>
            <a:ext cx="410103" cy="430146"/>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3" name="Right Arrow 562"/>
          <p:cNvSpPr/>
          <p:nvPr/>
        </p:nvSpPr>
        <p:spPr>
          <a:xfrm rot="16200000">
            <a:off x="2880090" y="1678598"/>
            <a:ext cx="308784" cy="1066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Circular Arrow 563"/>
          <p:cNvSpPr/>
          <p:nvPr/>
        </p:nvSpPr>
        <p:spPr>
          <a:xfrm rot="5400000" flipH="1">
            <a:off x="2787284" y="1186825"/>
            <a:ext cx="410103" cy="41684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5" name="Right Arrow 564"/>
          <p:cNvSpPr/>
          <p:nvPr/>
        </p:nvSpPr>
        <p:spPr>
          <a:xfrm rot="16200000">
            <a:off x="2871034" y="958100"/>
            <a:ext cx="317451" cy="11609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671140" y="2198158"/>
            <a:ext cx="525689"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402781" y="2234587"/>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595" name="TextBox 594"/>
          <p:cNvSpPr txBox="1"/>
          <p:nvPr/>
        </p:nvSpPr>
        <p:spPr>
          <a:xfrm>
            <a:off x="670072" y="3722056"/>
            <a:ext cx="1227432" cy="230832"/>
          </a:xfrm>
          <a:prstGeom prst="rect">
            <a:avLst/>
          </a:prstGeom>
          <a:solidFill>
            <a:srgbClr val="F5AF7C"/>
          </a:solidFill>
          <a:ln>
            <a:solidFill>
              <a:srgbClr val="FF0000"/>
            </a:solidFill>
          </a:ln>
        </p:spPr>
        <p:txBody>
          <a:bodyPr wrap="square" rtlCol="0">
            <a:spAutoFit/>
          </a:bodyPr>
          <a:lstStyle/>
          <a:p>
            <a:pPr algn="ctr"/>
            <a:r>
              <a:rPr lang="en-US" sz="900" b="1" dirty="0"/>
              <a:t>Raw Sewage</a:t>
            </a:r>
          </a:p>
        </p:txBody>
      </p:sp>
      <p:sp>
        <p:nvSpPr>
          <p:cNvPr id="596" name="Bent-Up Arrow 595"/>
          <p:cNvSpPr/>
          <p:nvPr/>
        </p:nvSpPr>
        <p:spPr>
          <a:xfrm rot="10800000" flipV="1">
            <a:off x="2527798" y="5726843"/>
            <a:ext cx="349564" cy="651427"/>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Bent-Up Arrow 596"/>
          <p:cNvSpPr/>
          <p:nvPr/>
        </p:nvSpPr>
        <p:spPr>
          <a:xfrm rot="16200000">
            <a:off x="2172786" y="4314936"/>
            <a:ext cx="632959" cy="352738"/>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Right Arrow 597"/>
          <p:cNvSpPr/>
          <p:nvPr/>
        </p:nvSpPr>
        <p:spPr>
          <a:xfrm rot="16200000">
            <a:off x="2192375" y="5211846"/>
            <a:ext cx="823953" cy="139650"/>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extBox 598"/>
          <p:cNvSpPr txBox="1"/>
          <p:nvPr/>
        </p:nvSpPr>
        <p:spPr>
          <a:xfrm>
            <a:off x="642571" y="4113851"/>
            <a:ext cx="1235448" cy="507831"/>
          </a:xfrm>
          <a:prstGeom prst="rect">
            <a:avLst/>
          </a:prstGeom>
          <a:solidFill>
            <a:srgbClr val="D9D9D9"/>
          </a:solidFill>
          <a:ln>
            <a:solidFill>
              <a:srgbClr val="D2A8A2"/>
            </a:solidFill>
          </a:ln>
        </p:spPr>
        <p:txBody>
          <a:bodyPr wrap="square" rtlCol="0">
            <a:spAutoFit/>
          </a:bodyPr>
          <a:lstStyle/>
          <a:p>
            <a:pPr algn="ctr"/>
            <a:r>
              <a:rPr lang="en-US" sz="900" b="1" dirty="0"/>
              <a:t>Electrical Energy</a:t>
            </a:r>
          </a:p>
          <a:p>
            <a:pPr algn="ctr"/>
            <a:r>
              <a:rPr lang="en-US" sz="900" b="1" dirty="0"/>
              <a:t>Circulated to</a:t>
            </a:r>
          </a:p>
          <a:p>
            <a:pPr algn="ctr"/>
            <a:r>
              <a:rPr lang="en-US" sz="900" b="1" dirty="0"/>
              <a:t>End-Users</a:t>
            </a:r>
          </a:p>
        </p:txBody>
      </p:sp>
      <p:sp>
        <p:nvSpPr>
          <p:cNvPr id="600" name="Right Arrow 599"/>
          <p:cNvSpPr/>
          <p:nvPr/>
        </p:nvSpPr>
        <p:spPr>
          <a:xfrm rot="10800000">
            <a:off x="2015560" y="4173883"/>
            <a:ext cx="288727" cy="169794"/>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Bent-Up Arrow 600"/>
          <p:cNvSpPr/>
          <p:nvPr/>
        </p:nvSpPr>
        <p:spPr>
          <a:xfrm rot="10800000" flipV="1">
            <a:off x="2286155" y="5528969"/>
            <a:ext cx="352321" cy="1016843"/>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Bent-Up Arrow 601"/>
          <p:cNvSpPr/>
          <p:nvPr/>
        </p:nvSpPr>
        <p:spPr>
          <a:xfrm rot="16200000">
            <a:off x="1922765" y="4987658"/>
            <a:ext cx="632959" cy="352738"/>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TextBox 602"/>
          <p:cNvSpPr txBox="1"/>
          <p:nvPr/>
        </p:nvSpPr>
        <p:spPr>
          <a:xfrm>
            <a:off x="642571" y="4702556"/>
            <a:ext cx="1247348" cy="646331"/>
          </a:xfrm>
          <a:prstGeom prst="rect">
            <a:avLst/>
          </a:prstGeom>
          <a:solidFill>
            <a:srgbClr val="FFFFF1"/>
          </a:solidFill>
          <a:ln>
            <a:solidFill>
              <a:srgbClr val="FF0000"/>
            </a:solidFill>
          </a:ln>
        </p:spPr>
        <p:txBody>
          <a:bodyPr wrap="square" rtlCol="0">
            <a:spAutoFit/>
          </a:bodyPr>
          <a:lstStyle/>
          <a:p>
            <a:pPr algn="ctr"/>
            <a:r>
              <a:rPr lang="en-US" sz="900" b="1" dirty="0"/>
              <a:t>Heated Potable water Recirculated to </a:t>
            </a:r>
          </a:p>
          <a:p>
            <a:pPr algn="ctr"/>
            <a:r>
              <a:rPr lang="en-US" sz="900" b="1" dirty="0"/>
              <a:t>End-Users</a:t>
            </a:r>
          </a:p>
        </p:txBody>
      </p:sp>
      <p:sp>
        <p:nvSpPr>
          <p:cNvPr id="606" name="Bent-Up Arrow 605"/>
          <p:cNvSpPr/>
          <p:nvPr/>
        </p:nvSpPr>
        <p:spPr>
          <a:xfrm rot="16200000">
            <a:off x="1753555" y="5637857"/>
            <a:ext cx="632959" cy="352738"/>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Bent-Up Arrow 606"/>
          <p:cNvSpPr/>
          <p:nvPr/>
        </p:nvSpPr>
        <p:spPr>
          <a:xfrm rot="10800000" flipV="1">
            <a:off x="2115497" y="6173422"/>
            <a:ext cx="352321" cy="565834"/>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TextBox 608"/>
          <p:cNvSpPr txBox="1"/>
          <p:nvPr/>
        </p:nvSpPr>
        <p:spPr>
          <a:xfrm>
            <a:off x="648943" y="5556364"/>
            <a:ext cx="1247348" cy="507831"/>
          </a:xfrm>
          <a:prstGeom prst="rect">
            <a:avLst/>
          </a:prstGeom>
          <a:solidFill>
            <a:srgbClr val="FFFFF1"/>
          </a:solidFill>
          <a:ln>
            <a:solidFill>
              <a:srgbClr val="E0EBF6"/>
            </a:solidFill>
          </a:ln>
        </p:spPr>
        <p:txBody>
          <a:bodyPr wrap="square" rtlCol="0">
            <a:spAutoFit/>
          </a:bodyPr>
          <a:lstStyle/>
          <a:p>
            <a:pPr algn="ctr"/>
            <a:r>
              <a:rPr lang="en-US" sz="900" b="1" dirty="0"/>
              <a:t>Potable water Recirculated to </a:t>
            </a:r>
          </a:p>
          <a:p>
            <a:pPr algn="ctr"/>
            <a:r>
              <a:rPr lang="en-US" sz="900" b="1" dirty="0"/>
              <a:t>End-Users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TextBox 413"/>
          <p:cNvSpPr txBox="1"/>
          <p:nvPr/>
        </p:nvSpPr>
        <p:spPr>
          <a:xfrm>
            <a:off x="5785178" y="5621518"/>
            <a:ext cx="1878403" cy="830997"/>
          </a:xfrm>
          <a:prstGeom prst="rect">
            <a:avLst/>
          </a:prstGeom>
          <a:noFill/>
        </p:spPr>
        <p:txBody>
          <a:bodyPr wrap="square" rtlCol="0">
            <a:spAutoFit/>
          </a:bodyPr>
          <a:lstStyle/>
          <a:p>
            <a:pPr algn="ctr"/>
            <a:r>
              <a:rPr lang="en-US" sz="1200" b="1" u="sng" dirty="0"/>
              <a:t>Separate</a:t>
            </a:r>
          </a:p>
          <a:p>
            <a:pPr algn="ctr"/>
            <a:r>
              <a:rPr lang="en-US" sz="1200" b="1" u="sng" dirty="0"/>
              <a:t>Raw Sewage and</a:t>
            </a:r>
          </a:p>
          <a:p>
            <a:pPr algn="ctr"/>
            <a:r>
              <a:rPr lang="en-US" sz="1200" b="1" u="sng" dirty="0"/>
              <a:t>Solids Waste</a:t>
            </a:r>
          </a:p>
          <a:p>
            <a:pPr algn="ctr"/>
            <a:r>
              <a:rPr lang="en-US" sz="1200" b="1" u="sng" dirty="0"/>
              <a:t>Pyrolysis</a:t>
            </a:r>
          </a:p>
        </p:txBody>
      </p:sp>
      <p:sp>
        <p:nvSpPr>
          <p:cNvPr id="415" name="Rectangle 414"/>
          <p:cNvSpPr/>
          <p:nvPr/>
        </p:nvSpPr>
        <p:spPr>
          <a:xfrm>
            <a:off x="528670" y="3691669"/>
            <a:ext cx="4767788" cy="30593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TextBox 416"/>
          <p:cNvSpPr txBox="1"/>
          <p:nvPr/>
        </p:nvSpPr>
        <p:spPr>
          <a:xfrm>
            <a:off x="6510714" y="4781226"/>
            <a:ext cx="1330063" cy="1015663"/>
          </a:xfrm>
          <a:prstGeom prst="rect">
            <a:avLst/>
          </a:prstGeom>
          <a:noFill/>
        </p:spPr>
        <p:txBody>
          <a:bodyPr wrap="square" rtlCol="0">
            <a:spAutoFit/>
          </a:bodyPr>
          <a:lstStyle/>
          <a:p>
            <a:pPr algn="ctr"/>
            <a:r>
              <a:rPr lang="en-US" sz="1200" b="1" u="sng" dirty="0"/>
              <a:t>Advanced</a:t>
            </a:r>
          </a:p>
          <a:p>
            <a:pPr algn="ctr"/>
            <a:r>
              <a:rPr lang="en-US" sz="1200" b="1" u="sng" dirty="0"/>
              <a:t>Wastewater</a:t>
            </a:r>
          </a:p>
          <a:p>
            <a:pPr algn="ctr"/>
            <a:r>
              <a:rPr lang="en-US" sz="1200" b="1" u="sng" dirty="0"/>
              <a:t>Treatment to</a:t>
            </a:r>
          </a:p>
          <a:p>
            <a:pPr algn="ctr"/>
            <a:r>
              <a:rPr lang="en-US" sz="1200" b="1" u="sng" dirty="0"/>
              <a:t>Potability</a:t>
            </a:r>
          </a:p>
          <a:p>
            <a:pPr algn="ctr"/>
            <a:endParaRPr lang="en-US" sz="1200" b="1" u="sng" dirty="0">
              <a:solidFill>
                <a:schemeClr val="bg1"/>
              </a:solidFill>
            </a:endParaRPr>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39" name="Rectangle: Rounded Corners 38">
            <a:extLst>
              <a:ext uri="{FF2B5EF4-FFF2-40B4-BE49-F238E27FC236}">
                <a16:creationId xmlns:a16="http://schemas.microsoft.com/office/drawing/2014/main" id="{AA6A6D3D-0F19-ED5B-EF55-13E628BBC430}"/>
              </a:ext>
            </a:extLst>
          </p:cNvPr>
          <p:cNvSpPr/>
          <p:nvPr/>
        </p:nvSpPr>
        <p:spPr>
          <a:xfrm>
            <a:off x="5322465" y="4569103"/>
            <a:ext cx="540366" cy="69940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t>Activated</a:t>
            </a:r>
          </a:p>
          <a:p>
            <a:pPr algn="ctr"/>
            <a:r>
              <a:rPr lang="en-US" sz="800" b="1"/>
              <a:t>Carbon</a:t>
            </a:r>
          </a:p>
          <a:p>
            <a:pPr algn="ctr"/>
            <a:r>
              <a:rPr lang="en-US" sz="800" b="1"/>
              <a:t>Filter</a:t>
            </a:r>
          </a:p>
          <a:p>
            <a:pPr algn="ctr"/>
            <a:r>
              <a:rPr lang="en-US" sz="800" b="1"/>
              <a:t>(#4)</a:t>
            </a:r>
            <a:endParaRPr lang="en-US"/>
          </a:p>
        </p:txBody>
      </p:sp>
      <p:sp>
        <p:nvSpPr>
          <p:cNvPr id="40" name="Right Arrow 144">
            <a:extLst>
              <a:ext uri="{FF2B5EF4-FFF2-40B4-BE49-F238E27FC236}">
                <a16:creationId xmlns:a16="http://schemas.microsoft.com/office/drawing/2014/main" id="{D15C4919-060D-EEA1-EC5D-D9DCA6C800D9}"/>
              </a:ext>
            </a:extLst>
          </p:cNvPr>
          <p:cNvSpPr/>
          <p:nvPr/>
        </p:nvSpPr>
        <p:spPr>
          <a:xfrm rot="10800000">
            <a:off x="5690038" y="4294853"/>
            <a:ext cx="330221"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2DCA83-CD0A-4719-0BB5-CD3789FA8199}"/>
              </a:ext>
            </a:extLst>
          </p:cNvPr>
          <p:cNvSpPr/>
          <p:nvPr/>
        </p:nvSpPr>
        <p:spPr>
          <a:xfrm>
            <a:off x="5037858" y="4591828"/>
            <a:ext cx="1106987" cy="369332"/>
          </a:xfrm>
          <a:prstGeom prst="rect">
            <a:avLst/>
          </a:prstGeom>
          <a:noFill/>
        </p:spPr>
        <p:txBody>
          <a:bodyPr wrap="square">
            <a:spAutoFit/>
          </a:bodyPr>
          <a:lstStyle/>
          <a:p>
            <a:pPr algn="ctr"/>
            <a:r>
              <a:rPr lang="en-US" sz="900" b="1" dirty="0"/>
              <a:t>Reverse</a:t>
            </a:r>
          </a:p>
          <a:p>
            <a:pPr algn="ctr"/>
            <a:r>
              <a:rPr lang="en-US" sz="900" b="1" dirty="0"/>
              <a:t>Osmosis</a:t>
            </a:r>
          </a:p>
        </p:txBody>
      </p:sp>
      <p:sp>
        <p:nvSpPr>
          <p:cNvPr id="2" name="Rectangle 1">
            <a:extLst>
              <a:ext uri="{FF2B5EF4-FFF2-40B4-BE49-F238E27FC236}">
                <a16:creationId xmlns:a16="http://schemas.microsoft.com/office/drawing/2014/main" id="{05DB471C-6760-D667-B554-D2F7F171E747}"/>
              </a:ext>
            </a:extLst>
          </p:cNvPr>
          <p:cNvSpPr/>
          <p:nvPr/>
        </p:nvSpPr>
        <p:spPr>
          <a:xfrm>
            <a:off x="3193205" y="1384930"/>
            <a:ext cx="1231282" cy="646331"/>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a:p>
            <a:pPr algn="ctr"/>
            <a:r>
              <a:rPr lang="en-US" sz="900" b="1" dirty="0"/>
              <a:t>(in Gasification Phase)</a:t>
            </a:r>
          </a:p>
        </p:txBody>
      </p:sp>
      <p:sp>
        <p:nvSpPr>
          <p:cNvPr id="32" name="TextBox 31">
            <a:extLst>
              <a:ext uri="{FF2B5EF4-FFF2-40B4-BE49-F238E27FC236}">
                <a16:creationId xmlns:a16="http://schemas.microsoft.com/office/drawing/2014/main" id="{DAA4A42A-E878-24B4-5902-420BD4710A93}"/>
              </a:ext>
            </a:extLst>
          </p:cNvPr>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33" name="Rectangle 32">
            <a:extLst>
              <a:ext uri="{FF2B5EF4-FFF2-40B4-BE49-F238E27FC236}">
                <a16:creationId xmlns:a16="http://schemas.microsoft.com/office/drawing/2014/main" id="{6D7FDB09-5F69-29C8-D8F7-5B1977C6B72B}"/>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3" name="TextBox 2">
            <a:extLst>
              <a:ext uri="{FF2B5EF4-FFF2-40B4-BE49-F238E27FC236}">
                <a16:creationId xmlns:a16="http://schemas.microsoft.com/office/drawing/2014/main" id="{3F4C5024-CA0D-CFE5-B84E-F37D971016B4}"/>
              </a:ext>
            </a:extLst>
          </p:cNvPr>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4" name="TextBox 3">
            <a:extLst>
              <a:ext uri="{FF2B5EF4-FFF2-40B4-BE49-F238E27FC236}">
                <a16:creationId xmlns:a16="http://schemas.microsoft.com/office/drawing/2014/main" id="{57E8124C-5623-3746-85F5-B1B461158DC2}"/>
              </a:ext>
            </a:extLst>
          </p:cNvPr>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
        <p:nvSpPr>
          <p:cNvPr id="7" name="Rectangle 6">
            <a:extLst>
              <a:ext uri="{FF2B5EF4-FFF2-40B4-BE49-F238E27FC236}">
                <a16:creationId xmlns:a16="http://schemas.microsoft.com/office/drawing/2014/main" id="{1DE342C8-0405-50ED-F7D1-CC04C25BFBBB}"/>
              </a:ext>
            </a:extLst>
          </p:cNvPr>
          <p:cNvSpPr/>
          <p:nvPr/>
        </p:nvSpPr>
        <p:spPr>
          <a:xfrm>
            <a:off x="5869390" y="4603973"/>
            <a:ext cx="997491" cy="707886"/>
          </a:xfrm>
          <a:prstGeom prst="rect">
            <a:avLst/>
          </a:prstGeom>
        </p:spPr>
        <p:txBody>
          <a:bodyPr wrap="square">
            <a:spAutoFit/>
          </a:bodyPr>
          <a:lstStyle/>
          <a:p>
            <a:pPr algn="ctr"/>
            <a:r>
              <a:rPr lang="en-US" sz="800" b="1" dirty="0"/>
              <a:t>Optional</a:t>
            </a:r>
          </a:p>
          <a:p>
            <a:pPr algn="ctr"/>
            <a:r>
              <a:rPr lang="en-US" sz="800" b="1" dirty="0"/>
              <a:t>(Post-Activated Carbon) </a:t>
            </a:r>
          </a:p>
          <a:p>
            <a:pPr algn="ctr"/>
            <a:r>
              <a:rPr lang="en-US" sz="800" b="1" dirty="0"/>
              <a:t>Water Distillation</a:t>
            </a:r>
          </a:p>
        </p:txBody>
      </p:sp>
      <p:sp>
        <p:nvSpPr>
          <p:cNvPr id="8" name="Rectangle 7">
            <a:extLst>
              <a:ext uri="{FF2B5EF4-FFF2-40B4-BE49-F238E27FC236}">
                <a16:creationId xmlns:a16="http://schemas.microsoft.com/office/drawing/2014/main" id="{8BE42FC9-3517-C1FA-2E73-15F2ACDA2E7B}"/>
              </a:ext>
            </a:extLst>
          </p:cNvPr>
          <p:cNvSpPr/>
          <p:nvPr/>
        </p:nvSpPr>
        <p:spPr>
          <a:xfrm>
            <a:off x="859536" y="898159"/>
            <a:ext cx="2178156" cy="646331"/>
          </a:xfrm>
          <a:prstGeom prst="rect">
            <a:avLst/>
          </a:prstGeom>
        </p:spPr>
        <p:txBody>
          <a:bodyPr wrap="square">
            <a:spAutoFit/>
          </a:bodyPr>
          <a:lstStyle/>
          <a:p>
            <a:pPr algn="ctr"/>
            <a:r>
              <a:rPr lang="en-US" sz="900" b="1" dirty="0"/>
              <a:t>Biochar to be Used as Fertilizer and Battery Capacitor Material</a:t>
            </a:r>
          </a:p>
          <a:p>
            <a:pPr algn="ctr"/>
            <a:r>
              <a:rPr lang="en-US" sz="900" b="1" dirty="0"/>
              <a:t>in Agrarian and Light Industrial Areas</a:t>
            </a:r>
          </a:p>
        </p:txBody>
      </p:sp>
    </p:spTree>
    <p:extLst>
      <p:ext uri="{BB962C8B-B14F-4D97-AF65-F5344CB8AC3E}">
        <p14:creationId xmlns:p14="http://schemas.microsoft.com/office/powerpoint/2010/main" val="371490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4"/>
                                        </p:tgtEl>
                                        <p:attrNameLst>
                                          <p:attrName>style.visibility</p:attrName>
                                        </p:attrNameLst>
                                      </p:cBhvr>
                                      <p:to>
                                        <p:strVal val="visible"/>
                                      </p:to>
                                    </p:set>
                                    <p:anim calcmode="lin" valueType="num">
                                      <p:cBhvr>
                                        <p:cTn id="7" dur="500" fill="hold"/>
                                        <p:tgtEl>
                                          <p:spTgt spid="414"/>
                                        </p:tgtEl>
                                        <p:attrNameLst>
                                          <p:attrName>ppt_w</p:attrName>
                                        </p:attrNameLst>
                                      </p:cBhvr>
                                      <p:tavLst>
                                        <p:tav tm="0">
                                          <p:val>
                                            <p:fltVal val="0"/>
                                          </p:val>
                                        </p:tav>
                                        <p:tav tm="100000">
                                          <p:val>
                                            <p:strVal val="#ppt_w"/>
                                          </p:val>
                                        </p:tav>
                                      </p:tavLst>
                                    </p:anim>
                                    <p:anim calcmode="lin" valueType="num">
                                      <p:cBhvr>
                                        <p:cTn id="8" dur="500" fill="hold"/>
                                        <p:tgtEl>
                                          <p:spTgt spid="414"/>
                                        </p:tgtEl>
                                        <p:attrNameLst>
                                          <p:attrName>ppt_h</p:attrName>
                                        </p:attrNameLst>
                                      </p:cBhvr>
                                      <p:tavLst>
                                        <p:tav tm="0">
                                          <p:val>
                                            <p:fltVal val="0"/>
                                          </p:val>
                                        </p:tav>
                                        <p:tav tm="100000">
                                          <p:val>
                                            <p:strVal val="#ppt_h"/>
                                          </p:val>
                                        </p:tav>
                                      </p:tavLst>
                                    </p:anim>
                                    <p:animEffect transition="in" filter="fade">
                                      <p:cBhvr>
                                        <p:cTn id="9" dur="500"/>
                                        <p:tgtEl>
                                          <p:spTgt spid="4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5"/>
                                        </p:tgtEl>
                                        <p:attrNameLst>
                                          <p:attrName>style.visibility</p:attrName>
                                        </p:attrNameLst>
                                      </p:cBhvr>
                                      <p:to>
                                        <p:strVal val="visible"/>
                                      </p:to>
                                    </p:set>
                                    <p:anim calcmode="lin" valueType="num">
                                      <p:cBhvr>
                                        <p:cTn id="12" dur="500" fill="hold"/>
                                        <p:tgtEl>
                                          <p:spTgt spid="415"/>
                                        </p:tgtEl>
                                        <p:attrNameLst>
                                          <p:attrName>ppt_w</p:attrName>
                                        </p:attrNameLst>
                                      </p:cBhvr>
                                      <p:tavLst>
                                        <p:tav tm="0">
                                          <p:val>
                                            <p:fltVal val="0"/>
                                          </p:val>
                                        </p:tav>
                                        <p:tav tm="100000">
                                          <p:val>
                                            <p:strVal val="#ppt_w"/>
                                          </p:val>
                                        </p:tav>
                                      </p:tavLst>
                                    </p:anim>
                                    <p:anim calcmode="lin" valueType="num">
                                      <p:cBhvr>
                                        <p:cTn id="13" dur="500" fill="hold"/>
                                        <p:tgtEl>
                                          <p:spTgt spid="415"/>
                                        </p:tgtEl>
                                        <p:attrNameLst>
                                          <p:attrName>ppt_h</p:attrName>
                                        </p:attrNameLst>
                                      </p:cBhvr>
                                      <p:tavLst>
                                        <p:tav tm="0">
                                          <p:val>
                                            <p:fltVal val="0"/>
                                          </p:val>
                                        </p:tav>
                                        <p:tav tm="100000">
                                          <p:val>
                                            <p:strVal val="#ppt_h"/>
                                          </p:val>
                                        </p:tav>
                                      </p:tavLst>
                                    </p:anim>
                                    <p:animEffect transition="in" filter="fade">
                                      <p:cBhvr>
                                        <p:cTn id="14" dur="500"/>
                                        <p:tgtEl>
                                          <p:spTgt spid="41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95"/>
                                        </p:tgtEl>
                                        <p:attrNameLst>
                                          <p:attrName>style.visibility</p:attrName>
                                        </p:attrNameLst>
                                      </p:cBhvr>
                                      <p:to>
                                        <p:strVal val="visible"/>
                                      </p:to>
                                    </p:set>
                                    <p:animEffect transition="in" filter="fade">
                                      <p:cBhvr>
                                        <p:cTn id="19" dur="500"/>
                                        <p:tgtEl>
                                          <p:spTgt spid="59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45"/>
                                        </p:tgtEl>
                                        <p:attrNameLst>
                                          <p:attrName>style.visibility</p:attrName>
                                        </p:attrNameLst>
                                      </p:cBhvr>
                                      <p:to>
                                        <p:strVal val="visible"/>
                                      </p:to>
                                    </p:set>
                                    <p:animEffect transition="in" filter="fade">
                                      <p:cBhvr>
                                        <p:cTn id="23" dur="500"/>
                                        <p:tgtEl>
                                          <p:spTgt spid="34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500"/>
                                        <p:tgtEl>
                                          <p:spTgt spid="344"/>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fade">
                                      <p:cBhvr>
                                        <p:cTn id="46" dur="500"/>
                                        <p:tgtEl>
                                          <p:spTgt spid="87"/>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fade">
                                      <p:cBhvr>
                                        <p:cTn id="54" dur="500"/>
                                        <p:tgtEl>
                                          <p:spTgt spid="73"/>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fade">
                                      <p:cBhvr>
                                        <p:cTn id="58" dur="500"/>
                                        <p:tgtEl>
                                          <p:spTgt spid="106"/>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117"/>
                                        </p:tgtEl>
                                        <p:attrNameLst>
                                          <p:attrName>style.visibility</p:attrName>
                                        </p:attrNameLst>
                                      </p:cBhvr>
                                      <p:to>
                                        <p:strVal val="visible"/>
                                      </p:to>
                                    </p:set>
                                    <p:animEffect transition="in" filter="fade">
                                      <p:cBhvr>
                                        <p:cTn id="66" dur="500"/>
                                        <p:tgtEl>
                                          <p:spTgt spid="117"/>
                                        </p:tgtEl>
                                      </p:cBhvr>
                                    </p:animEffect>
                                  </p:childTnLst>
                                </p:cTn>
                              </p:par>
                            </p:childTnLst>
                          </p:cTn>
                        </p:par>
                        <p:par>
                          <p:cTn id="67" fill="hold">
                            <p:stCondLst>
                              <p:cond delay="6000"/>
                            </p:stCondLst>
                            <p:childTnLst>
                              <p:par>
                                <p:cTn id="68" presetID="10" presetClass="entr" presetSubtype="0" fill="hold" nodeType="after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fade">
                                      <p:cBhvr>
                                        <p:cTn id="70" dur="500"/>
                                        <p:tgtEl>
                                          <p:spTgt spid="74"/>
                                        </p:tgtEl>
                                      </p:cBhvr>
                                    </p:animEffect>
                                  </p:childTnLst>
                                </p:cTn>
                              </p:par>
                            </p:childTnLst>
                          </p:cTn>
                        </p:par>
                        <p:par>
                          <p:cTn id="71" fill="hold">
                            <p:stCondLst>
                              <p:cond delay="6500"/>
                            </p:stCondLst>
                            <p:childTnLst>
                              <p:par>
                                <p:cTn id="72" presetID="10" presetClass="entr" presetSubtype="0" fill="hold" nodeType="after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par>
                          <p:cTn id="75" fill="hold">
                            <p:stCondLst>
                              <p:cond delay="7000"/>
                            </p:stCondLst>
                            <p:childTnLst>
                              <p:par>
                                <p:cTn id="76" presetID="10" presetClass="entr" presetSubtype="0" fill="hold" nodeType="afterEffect">
                                  <p:stCondLst>
                                    <p:cond delay="0"/>
                                  </p:stCondLst>
                                  <p:childTnLst>
                                    <p:set>
                                      <p:cBhvr>
                                        <p:cTn id="77" dur="1" fill="hold">
                                          <p:stCondLst>
                                            <p:cond delay="0"/>
                                          </p:stCondLst>
                                        </p:cTn>
                                        <p:tgtEl>
                                          <p:spTgt spid="177"/>
                                        </p:tgtEl>
                                        <p:attrNameLst>
                                          <p:attrName>style.visibility</p:attrName>
                                        </p:attrNameLst>
                                      </p:cBhvr>
                                      <p:to>
                                        <p:strVal val="visible"/>
                                      </p:to>
                                    </p:set>
                                    <p:animEffect transition="in" filter="fade">
                                      <p:cBhvr>
                                        <p:cTn id="78" dur="500"/>
                                        <p:tgtEl>
                                          <p:spTgt spid="177"/>
                                        </p:tgtEl>
                                      </p:cBhvr>
                                    </p:animEffect>
                                  </p:childTnLst>
                                </p:cTn>
                              </p:par>
                            </p:childTnLst>
                          </p:cTn>
                        </p:par>
                        <p:par>
                          <p:cTn id="79" fill="hold">
                            <p:stCondLst>
                              <p:cond delay="7500"/>
                            </p:stCondLst>
                            <p:childTnLst>
                              <p:par>
                                <p:cTn id="80" presetID="10" presetClass="entr" presetSubtype="0" fill="hold" nodeType="after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childTnLst>
                          </p:cTn>
                        </p:par>
                        <p:par>
                          <p:cTn id="83" fill="hold">
                            <p:stCondLst>
                              <p:cond delay="8000"/>
                            </p:stCondLst>
                            <p:childTnLst>
                              <p:par>
                                <p:cTn id="84" presetID="10" presetClass="entr" presetSubtype="0" fill="hold" nodeType="afterEffect">
                                  <p:stCondLst>
                                    <p:cond delay="0"/>
                                  </p:stCondLst>
                                  <p:childTnLst>
                                    <p:set>
                                      <p:cBhvr>
                                        <p:cTn id="85" dur="1" fill="hold">
                                          <p:stCondLst>
                                            <p:cond delay="0"/>
                                          </p:stCondLst>
                                        </p:cTn>
                                        <p:tgtEl>
                                          <p:spTgt spid="68"/>
                                        </p:tgtEl>
                                        <p:attrNameLst>
                                          <p:attrName>style.visibility</p:attrName>
                                        </p:attrNameLst>
                                      </p:cBhvr>
                                      <p:to>
                                        <p:strVal val="visible"/>
                                      </p:to>
                                    </p:set>
                                    <p:animEffect transition="in" filter="fade">
                                      <p:cBhvr>
                                        <p:cTn id="86" dur="500"/>
                                        <p:tgtEl>
                                          <p:spTgt spid="68"/>
                                        </p:tgtEl>
                                      </p:cBhvr>
                                    </p:animEffect>
                                  </p:childTnLst>
                                </p:cTn>
                              </p:par>
                            </p:childTnLst>
                          </p:cTn>
                        </p:par>
                        <p:par>
                          <p:cTn id="87" fill="hold">
                            <p:stCondLst>
                              <p:cond delay="8500"/>
                            </p:stCondLst>
                            <p:childTnLst>
                              <p:par>
                                <p:cTn id="88" presetID="10" presetClass="entr" presetSubtype="0" fill="hold" grpId="0" nodeType="afterEffect">
                                  <p:stCondLst>
                                    <p:cond delay="0"/>
                                  </p:stCondLst>
                                  <p:childTnLst>
                                    <p:set>
                                      <p:cBhvr>
                                        <p:cTn id="89" dur="1" fill="hold">
                                          <p:stCondLst>
                                            <p:cond delay="0"/>
                                          </p:stCondLst>
                                        </p:cTn>
                                        <p:tgtEl>
                                          <p:spTgt spid="186"/>
                                        </p:tgtEl>
                                        <p:attrNameLst>
                                          <p:attrName>style.visibility</p:attrName>
                                        </p:attrNameLst>
                                      </p:cBhvr>
                                      <p:to>
                                        <p:strVal val="visible"/>
                                      </p:to>
                                    </p:set>
                                    <p:animEffect transition="in" filter="fade">
                                      <p:cBhvr>
                                        <p:cTn id="90" dur="500"/>
                                        <p:tgtEl>
                                          <p:spTgt spid="18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367"/>
                                        </p:tgtEl>
                                        <p:attrNameLst>
                                          <p:attrName>style.visibility</p:attrName>
                                        </p:attrNameLst>
                                      </p:cBhvr>
                                      <p:to>
                                        <p:strVal val="visible"/>
                                      </p:to>
                                    </p:set>
                                    <p:animEffect transition="in" filter="fade">
                                      <p:cBhvr>
                                        <p:cTn id="95" dur="500"/>
                                        <p:tgtEl>
                                          <p:spTgt spid="367"/>
                                        </p:tgtEl>
                                      </p:cBhvr>
                                    </p:animEffect>
                                  </p:childTnLst>
                                </p:cTn>
                              </p:par>
                            </p:childTnLst>
                          </p:cTn>
                        </p:par>
                        <p:par>
                          <p:cTn id="96" fill="hold">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368"/>
                                        </p:tgtEl>
                                        <p:attrNameLst>
                                          <p:attrName>style.visibility</p:attrName>
                                        </p:attrNameLst>
                                      </p:cBhvr>
                                      <p:to>
                                        <p:strVal val="visible"/>
                                      </p:to>
                                    </p:set>
                                    <p:animEffect transition="in" filter="fade">
                                      <p:cBhvr>
                                        <p:cTn id="99" dur="500"/>
                                        <p:tgtEl>
                                          <p:spTgt spid="368"/>
                                        </p:tgtEl>
                                      </p:cBhvr>
                                    </p:animEffect>
                                  </p:childTnLst>
                                </p:cTn>
                              </p:par>
                            </p:childTnLst>
                          </p:cTn>
                        </p:par>
                        <p:par>
                          <p:cTn id="100" fill="hold">
                            <p:stCondLst>
                              <p:cond delay="1000"/>
                            </p:stCondLst>
                            <p:childTnLst>
                              <p:par>
                                <p:cTn id="101" presetID="10" presetClass="entr" presetSubtype="0" fill="hold" grpId="0" nodeType="afterEffect">
                                  <p:stCondLst>
                                    <p:cond delay="0"/>
                                  </p:stCondLst>
                                  <p:childTnLst>
                                    <p:set>
                                      <p:cBhvr>
                                        <p:cTn id="102" dur="1" fill="hold">
                                          <p:stCondLst>
                                            <p:cond delay="0"/>
                                          </p:stCondLst>
                                        </p:cTn>
                                        <p:tgtEl>
                                          <p:spTgt spid="369"/>
                                        </p:tgtEl>
                                        <p:attrNameLst>
                                          <p:attrName>style.visibility</p:attrName>
                                        </p:attrNameLst>
                                      </p:cBhvr>
                                      <p:to>
                                        <p:strVal val="visible"/>
                                      </p:to>
                                    </p:set>
                                    <p:animEffect transition="in" filter="fade">
                                      <p:cBhvr>
                                        <p:cTn id="103" dur="500"/>
                                        <p:tgtEl>
                                          <p:spTgt spid="369"/>
                                        </p:tgtEl>
                                      </p:cBhvr>
                                    </p:animEffect>
                                  </p:childTnLst>
                                </p:cTn>
                              </p:par>
                            </p:childTnLst>
                          </p:cTn>
                        </p:par>
                        <p:par>
                          <p:cTn id="104" fill="hold">
                            <p:stCondLst>
                              <p:cond delay="1500"/>
                            </p:stCondLst>
                            <p:childTnLst>
                              <p:par>
                                <p:cTn id="105" presetID="26" presetClass="emph" presetSubtype="0" fill="hold" nodeType="afterEffect">
                                  <p:stCondLst>
                                    <p:cond delay="0"/>
                                  </p:stCondLst>
                                  <p:childTnLst>
                                    <p:animEffect transition="out" filter="fade">
                                      <p:cBhvr>
                                        <p:cTn id="106" dur="500" tmFilter="0, 0; .2, .5; .8, .5; 1, 0"/>
                                        <p:tgtEl>
                                          <p:spTgt spid="68"/>
                                        </p:tgtEl>
                                      </p:cBhvr>
                                    </p:animEffect>
                                    <p:animScale>
                                      <p:cBhvr>
                                        <p:cTn id="107" dur="250" autoRev="1" fill="hold"/>
                                        <p:tgtEl>
                                          <p:spTgt spid="68"/>
                                        </p:tgtEl>
                                      </p:cBhvr>
                                      <p:by x="105000" y="105000"/>
                                    </p:animScale>
                                  </p:childTnLst>
                                </p:cTn>
                              </p:par>
                            </p:childTnLst>
                          </p:cTn>
                        </p:par>
                        <p:par>
                          <p:cTn id="108" fill="hold">
                            <p:stCondLst>
                              <p:cond delay="2000"/>
                            </p:stCondLst>
                            <p:childTnLst>
                              <p:par>
                                <p:cTn id="109" presetID="10" presetClass="entr" presetSubtype="0" fill="hold" grpId="0" nodeType="afterEffect">
                                  <p:stCondLst>
                                    <p:cond delay="0"/>
                                  </p:stCondLst>
                                  <p:childTnLst>
                                    <p:set>
                                      <p:cBhvr>
                                        <p:cTn id="110" dur="1" fill="hold">
                                          <p:stCondLst>
                                            <p:cond delay="0"/>
                                          </p:stCondLst>
                                        </p:cTn>
                                        <p:tgtEl>
                                          <p:spTgt spid="370"/>
                                        </p:tgtEl>
                                        <p:attrNameLst>
                                          <p:attrName>style.visibility</p:attrName>
                                        </p:attrNameLst>
                                      </p:cBhvr>
                                      <p:to>
                                        <p:strVal val="visible"/>
                                      </p:to>
                                    </p:set>
                                    <p:animEffect transition="in" filter="fade">
                                      <p:cBhvr>
                                        <p:cTn id="111" dur="500"/>
                                        <p:tgtEl>
                                          <p:spTgt spid="370"/>
                                        </p:tgtEl>
                                      </p:cBhvr>
                                    </p:animEffect>
                                  </p:childTnLst>
                                </p:cTn>
                              </p:par>
                            </p:childTnLst>
                          </p:cTn>
                        </p:par>
                        <p:par>
                          <p:cTn id="112" fill="hold">
                            <p:stCondLst>
                              <p:cond delay="2500"/>
                            </p:stCondLst>
                            <p:childTnLst>
                              <p:par>
                                <p:cTn id="113" presetID="10" presetClass="entr" presetSubtype="0" fill="hold" grpId="0" nodeType="afterEffect">
                                  <p:stCondLst>
                                    <p:cond delay="0"/>
                                  </p:stCondLst>
                                  <p:childTnLst>
                                    <p:set>
                                      <p:cBhvr>
                                        <p:cTn id="114" dur="1" fill="hold">
                                          <p:stCondLst>
                                            <p:cond delay="0"/>
                                          </p:stCondLst>
                                        </p:cTn>
                                        <p:tgtEl>
                                          <p:spTgt spid="371"/>
                                        </p:tgtEl>
                                        <p:attrNameLst>
                                          <p:attrName>style.visibility</p:attrName>
                                        </p:attrNameLst>
                                      </p:cBhvr>
                                      <p:to>
                                        <p:strVal val="visible"/>
                                      </p:to>
                                    </p:set>
                                    <p:animEffect transition="in" filter="fade">
                                      <p:cBhvr>
                                        <p:cTn id="115" dur="250"/>
                                        <p:tgtEl>
                                          <p:spTgt spid="371"/>
                                        </p:tgtEl>
                                      </p:cBhvr>
                                    </p:animEffect>
                                  </p:childTnLst>
                                </p:cTn>
                              </p:par>
                            </p:childTnLst>
                          </p:cTn>
                        </p:par>
                        <p:par>
                          <p:cTn id="116" fill="hold">
                            <p:stCondLst>
                              <p:cond delay="2750"/>
                            </p:stCondLst>
                            <p:childTnLst>
                              <p:par>
                                <p:cTn id="117" presetID="10" presetClass="entr" presetSubtype="0" fill="hold" grpId="0" nodeType="afterEffect">
                                  <p:stCondLst>
                                    <p:cond delay="0"/>
                                  </p:stCondLst>
                                  <p:childTnLst>
                                    <p:set>
                                      <p:cBhvr>
                                        <p:cTn id="118" dur="1" fill="hold">
                                          <p:stCondLst>
                                            <p:cond delay="0"/>
                                          </p:stCondLst>
                                        </p:cTn>
                                        <p:tgtEl>
                                          <p:spTgt spid="372"/>
                                        </p:tgtEl>
                                        <p:attrNameLst>
                                          <p:attrName>style.visibility</p:attrName>
                                        </p:attrNameLst>
                                      </p:cBhvr>
                                      <p:to>
                                        <p:strVal val="visible"/>
                                      </p:to>
                                    </p:set>
                                    <p:animEffect transition="in" filter="fade">
                                      <p:cBhvr>
                                        <p:cTn id="119" dur="250"/>
                                        <p:tgtEl>
                                          <p:spTgt spid="372"/>
                                        </p:tgtEl>
                                      </p:cBhvr>
                                    </p:animEffect>
                                  </p:childTnLst>
                                </p:cTn>
                              </p:par>
                            </p:childTnLst>
                          </p:cTn>
                        </p:par>
                        <p:par>
                          <p:cTn id="120" fill="hold">
                            <p:stCondLst>
                              <p:cond delay="3000"/>
                            </p:stCondLst>
                            <p:childTnLst>
                              <p:par>
                                <p:cTn id="121" presetID="10" presetClass="entr" presetSubtype="0" fill="hold" grpId="0" nodeType="afterEffect">
                                  <p:stCondLst>
                                    <p:cond delay="0"/>
                                  </p:stCondLst>
                                  <p:childTnLst>
                                    <p:set>
                                      <p:cBhvr>
                                        <p:cTn id="122" dur="1" fill="hold">
                                          <p:stCondLst>
                                            <p:cond delay="0"/>
                                          </p:stCondLst>
                                        </p:cTn>
                                        <p:tgtEl>
                                          <p:spTgt spid="373"/>
                                        </p:tgtEl>
                                        <p:attrNameLst>
                                          <p:attrName>style.visibility</p:attrName>
                                        </p:attrNameLst>
                                      </p:cBhvr>
                                      <p:to>
                                        <p:strVal val="visible"/>
                                      </p:to>
                                    </p:set>
                                    <p:animEffect transition="in" filter="fade">
                                      <p:cBhvr>
                                        <p:cTn id="123" dur="250"/>
                                        <p:tgtEl>
                                          <p:spTgt spid="373"/>
                                        </p:tgtEl>
                                      </p:cBhvr>
                                    </p:animEffect>
                                  </p:childTnLst>
                                </p:cTn>
                              </p:par>
                            </p:childTnLst>
                          </p:cTn>
                        </p:par>
                        <p:par>
                          <p:cTn id="124" fill="hold">
                            <p:stCondLst>
                              <p:cond delay="3250"/>
                            </p:stCondLst>
                            <p:childTnLst>
                              <p:par>
                                <p:cTn id="125" presetID="10" presetClass="entr" presetSubtype="0" fill="hold" grpId="0" nodeType="afterEffect">
                                  <p:stCondLst>
                                    <p:cond delay="0"/>
                                  </p:stCondLst>
                                  <p:childTnLst>
                                    <p:set>
                                      <p:cBhvr>
                                        <p:cTn id="126" dur="1" fill="hold">
                                          <p:stCondLst>
                                            <p:cond delay="0"/>
                                          </p:stCondLst>
                                        </p:cTn>
                                        <p:tgtEl>
                                          <p:spTgt spid="374"/>
                                        </p:tgtEl>
                                        <p:attrNameLst>
                                          <p:attrName>style.visibility</p:attrName>
                                        </p:attrNameLst>
                                      </p:cBhvr>
                                      <p:to>
                                        <p:strVal val="visible"/>
                                      </p:to>
                                    </p:set>
                                    <p:animEffect transition="in" filter="fade">
                                      <p:cBhvr>
                                        <p:cTn id="127" dur="250"/>
                                        <p:tgtEl>
                                          <p:spTgt spid="374"/>
                                        </p:tgtEl>
                                      </p:cBhvr>
                                    </p:animEffect>
                                  </p:childTnLst>
                                </p:cTn>
                              </p:par>
                            </p:childTnLst>
                          </p:cTn>
                        </p:par>
                        <p:par>
                          <p:cTn id="128" fill="hold">
                            <p:stCondLst>
                              <p:cond delay="3500"/>
                            </p:stCondLst>
                            <p:childTnLst>
                              <p:par>
                                <p:cTn id="129" presetID="10" presetClass="entr" presetSubtype="0" fill="hold" grpId="0" nodeType="afterEffect">
                                  <p:stCondLst>
                                    <p:cond delay="0"/>
                                  </p:stCondLst>
                                  <p:childTnLst>
                                    <p:set>
                                      <p:cBhvr>
                                        <p:cTn id="130" dur="1" fill="hold">
                                          <p:stCondLst>
                                            <p:cond delay="0"/>
                                          </p:stCondLst>
                                        </p:cTn>
                                        <p:tgtEl>
                                          <p:spTgt spid="375"/>
                                        </p:tgtEl>
                                        <p:attrNameLst>
                                          <p:attrName>style.visibility</p:attrName>
                                        </p:attrNameLst>
                                      </p:cBhvr>
                                      <p:to>
                                        <p:strVal val="visible"/>
                                      </p:to>
                                    </p:set>
                                    <p:animEffect transition="in" filter="fade">
                                      <p:cBhvr>
                                        <p:cTn id="131" dur="250"/>
                                        <p:tgtEl>
                                          <p:spTgt spid="375"/>
                                        </p:tgtEl>
                                      </p:cBhvr>
                                    </p:animEffect>
                                  </p:childTnLst>
                                </p:cTn>
                              </p:par>
                            </p:childTnLst>
                          </p:cTn>
                        </p:par>
                        <p:par>
                          <p:cTn id="132" fill="hold">
                            <p:stCondLst>
                              <p:cond delay="3750"/>
                            </p:stCondLst>
                            <p:childTnLst>
                              <p:par>
                                <p:cTn id="133" presetID="10" presetClass="entr" presetSubtype="0" fill="hold" grpId="0" nodeType="afterEffect">
                                  <p:stCondLst>
                                    <p:cond delay="0"/>
                                  </p:stCondLst>
                                  <p:childTnLst>
                                    <p:set>
                                      <p:cBhvr>
                                        <p:cTn id="134" dur="1" fill="hold">
                                          <p:stCondLst>
                                            <p:cond delay="0"/>
                                          </p:stCondLst>
                                        </p:cTn>
                                        <p:tgtEl>
                                          <p:spTgt spid="376"/>
                                        </p:tgtEl>
                                        <p:attrNameLst>
                                          <p:attrName>style.visibility</p:attrName>
                                        </p:attrNameLst>
                                      </p:cBhvr>
                                      <p:to>
                                        <p:strVal val="visible"/>
                                      </p:to>
                                    </p:set>
                                    <p:animEffect transition="in" filter="fade">
                                      <p:cBhvr>
                                        <p:cTn id="135" dur="250"/>
                                        <p:tgtEl>
                                          <p:spTgt spid="376"/>
                                        </p:tgtEl>
                                      </p:cBhvr>
                                    </p:animEffect>
                                  </p:childTnLst>
                                </p:cTn>
                              </p:par>
                            </p:childTnLst>
                          </p:cTn>
                        </p:par>
                        <p:par>
                          <p:cTn id="136" fill="hold">
                            <p:stCondLst>
                              <p:cond delay="4000"/>
                            </p:stCondLst>
                            <p:childTnLst>
                              <p:par>
                                <p:cTn id="137" presetID="10" presetClass="entr" presetSubtype="0" fill="hold" grpId="0" nodeType="afterEffect">
                                  <p:stCondLst>
                                    <p:cond delay="0"/>
                                  </p:stCondLst>
                                  <p:childTnLst>
                                    <p:set>
                                      <p:cBhvr>
                                        <p:cTn id="138" dur="1" fill="hold">
                                          <p:stCondLst>
                                            <p:cond delay="0"/>
                                          </p:stCondLst>
                                        </p:cTn>
                                        <p:tgtEl>
                                          <p:spTgt spid="377"/>
                                        </p:tgtEl>
                                        <p:attrNameLst>
                                          <p:attrName>style.visibility</p:attrName>
                                        </p:attrNameLst>
                                      </p:cBhvr>
                                      <p:to>
                                        <p:strVal val="visible"/>
                                      </p:to>
                                    </p:set>
                                    <p:animEffect transition="in" filter="fade">
                                      <p:cBhvr>
                                        <p:cTn id="139" dur="250"/>
                                        <p:tgtEl>
                                          <p:spTgt spid="377"/>
                                        </p:tgtEl>
                                      </p:cBhvr>
                                    </p:animEffect>
                                  </p:childTnLst>
                                </p:cTn>
                              </p:par>
                            </p:childTnLst>
                          </p:cTn>
                        </p:par>
                        <p:par>
                          <p:cTn id="140" fill="hold">
                            <p:stCondLst>
                              <p:cond delay="4250"/>
                            </p:stCondLst>
                            <p:childTnLst>
                              <p:par>
                                <p:cTn id="141" presetID="10" presetClass="entr" presetSubtype="0" fill="hold" grpId="0" nodeType="afterEffect">
                                  <p:stCondLst>
                                    <p:cond delay="0"/>
                                  </p:stCondLst>
                                  <p:childTnLst>
                                    <p:set>
                                      <p:cBhvr>
                                        <p:cTn id="142" dur="1" fill="hold">
                                          <p:stCondLst>
                                            <p:cond delay="0"/>
                                          </p:stCondLst>
                                        </p:cTn>
                                        <p:tgtEl>
                                          <p:spTgt spid="378"/>
                                        </p:tgtEl>
                                        <p:attrNameLst>
                                          <p:attrName>style.visibility</p:attrName>
                                        </p:attrNameLst>
                                      </p:cBhvr>
                                      <p:to>
                                        <p:strVal val="visible"/>
                                      </p:to>
                                    </p:set>
                                    <p:animEffect transition="in" filter="fade">
                                      <p:cBhvr>
                                        <p:cTn id="143" dur="250"/>
                                        <p:tgtEl>
                                          <p:spTgt spid="378"/>
                                        </p:tgtEl>
                                      </p:cBhvr>
                                    </p:animEffect>
                                  </p:childTnLst>
                                </p:cTn>
                              </p:par>
                            </p:childTnLst>
                          </p:cTn>
                        </p:par>
                        <p:par>
                          <p:cTn id="144" fill="hold">
                            <p:stCondLst>
                              <p:cond delay="4500"/>
                            </p:stCondLst>
                            <p:childTnLst>
                              <p:par>
                                <p:cTn id="145" presetID="10" presetClass="entr" presetSubtype="0" fill="hold" grpId="0" nodeType="afterEffect">
                                  <p:stCondLst>
                                    <p:cond delay="0"/>
                                  </p:stCondLst>
                                  <p:childTnLst>
                                    <p:set>
                                      <p:cBhvr>
                                        <p:cTn id="146" dur="1" fill="hold">
                                          <p:stCondLst>
                                            <p:cond delay="0"/>
                                          </p:stCondLst>
                                        </p:cTn>
                                        <p:tgtEl>
                                          <p:spTgt spid="601"/>
                                        </p:tgtEl>
                                        <p:attrNameLst>
                                          <p:attrName>style.visibility</p:attrName>
                                        </p:attrNameLst>
                                      </p:cBhvr>
                                      <p:to>
                                        <p:strVal val="visible"/>
                                      </p:to>
                                    </p:set>
                                    <p:animEffect transition="in" filter="fade">
                                      <p:cBhvr>
                                        <p:cTn id="147" dur="250"/>
                                        <p:tgtEl>
                                          <p:spTgt spid="601"/>
                                        </p:tgtEl>
                                      </p:cBhvr>
                                    </p:animEffect>
                                  </p:childTnLst>
                                </p:cTn>
                              </p:par>
                            </p:childTnLst>
                          </p:cTn>
                        </p:par>
                        <p:par>
                          <p:cTn id="148" fill="hold">
                            <p:stCondLst>
                              <p:cond delay="4750"/>
                            </p:stCondLst>
                            <p:childTnLst>
                              <p:par>
                                <p:cTn id="149" presetID="10" presetClass="entr" presetSubtype="0" fill="hold" grpId="0" nodeType="afterEffect">
                                  <p:stCondLst>
                                    <p:cond delay="0"/>
                                  </p:stCondLst>
                                  <p:childTnLst>
                                    <p:set>
                                      <p:cBhvr>
                                        <p:cTn id="150" dur="1" fill="hold">
                                          <p:stCondLst>
                                            <p:cond delay="0"/>
                                          </p:stCondLst>
                                        </p:cTn>
                                        <p:tgtEl>
                                          <p:spTgt spid="602"/>
                                        </p:tgtEl>
                                        <p:attrNameLst>
                                          <p:attrName>style.visibility</p:attrName>
                                        </p:attrNameLst>
                                      </p:cBhvr>
                                      <p:to>
                                        <p:strVal val="visible"/>
                                      </p:to>
                                    </p:set>
                                    <p:animEffect transition="in" filter="fade">
                                      <p:cBhvr>
                                        <p:cTn id="151" dur="500"/>
                                        <p:tgtEl>
                                          <p:spTgt spid="602"/>
                                        </p:tgtEl>
                                      </p:cBhvr>
                                    </p:animEffect>
                                  </p:childTnLst>
                                </p:cTn>
                              </p:par>
                            </p:childTnLst>
                          </p:cTn>
                        </p:par>
                        <p:par>
                          <p:cTn id="152" fill="hold">
                            <p:stCondLst>
                              <p:cond delay="5250"/>
                            </p:stCondLst>
                            <p:childTnLst>
                              <p:par>
                                <p:cTn id="153" presetID="10" presetClass="entr" presetSubtype="0" fill="hold" grpId="0" nodeType="afterEffect">
                                  <p:stCondLst>
                                    <p:cond delay="0"/>
                                  </p:stCondLst>
                                  <p:childTnLst>
                                    <p:set>
                                      <p:cBhvr>
                                        <p:cTn id="154" dur="1" fill="hold">
                                          <p:stCondLst>
                                            <p:cond delay="0"/>
                                          </p:stCondLst>
                                        </p:cTn>
                                        <p:tgtEl>
                                          <p:spTgt spid="603"/>
                                        </p:tgtEl>
                                        <p:attrNameLst>
                                          <p:attrName>style.visibility</p:attrName>
                                        </p:attrNameLst>
                                      </p:cBhvr>
                                      <p:to>
                                        <p:strVal val="visible"/>
                                      </p:to>
                                    </p:set>
                                    <p:animEffect transition="in" filter="fade">
                                      <p:cBhvr>
                                        <p:cTn id="155" dur="500"/>
                                        <p:tgtEl>
                                          <p:spTgt spid="603"/>
                                        </p:tgtEl>
                                      </p:cBhvr>
                                    </p:animEffect>
                                  </p:childTnLst>
                                </p:cTn>
                              </p:par>
                            </p:childTnLst>
                          </p:cTn>
                        </p:par>
                        <p:par>
                          <p:cTn id="156" fill="hold">
                            <p:stCondLst>
                              <p:cond delay="5750"/>
                            </p:stCondLst>
                            <p:childTnLst>
                              <p:par>
                                <p:cTn id="157" presetID="26" presetClass="emph" presetSubtype="0" fill="hold" nodeType="afterEffect">
                                  <p:stCondLst>
                                    <p:cond delay="0"/>
                                  </p:stCondLst>
                                  <p:childTnLst>
                                    <p:animEffect transition="out" filter="fade">
                                      <p:cBhvr>
                                        <p:cTn id="158" dur="500" tmFilter="0, 0; .2, .5; .8, .5; 1, 0"/>
                                        <p:tgtEl>
                                          <p:spTgt spid="65"/>
                                        </p:tgtEl>
                                      </p:cBhvr>
                                    </p:animEffect>
                                    <p:animScale>
                                      <p:cBhvr>
                                        <p:cTn id="159" dur="250" autoRev="1" fill="hold"/>
                                        <p:tgtEl>
                                          <p:spTgt spid="65"/>
                                        </p:tgtEl>
                                      </p:cBhvr>
                                      <p:by x="105000" y="105000"/>
                                    </p:animScale>
                                  </p:childTnLst>
                                </p:cTn>
                              </p:par>
                            </p:childTnLst>
                          </p:cTn>
                        </p:par>
                        <p:par>
                          <p:cTn id="160" fill="hold">
                            <p:stCondLst>
                              <p:cond delay="6250"/>
                            </p:stCondLst>
                            <p:childTnLst>
                              <p:par>
                                <p:cTn id="161" presetID="10" presetClass="entr" presetSubtype="0" fill="hold" grpId="0" nodeType="afterEffect">
                                  <p:stCondLst>
                                    <p:cond delay="0"/>
                                  </p:stCondLst>
                                  <p:childTnLst>
                                    <p:set>
                                      <p:cBhvr>
                                        <p:cTn id="162" dur="1" fill="hold">
                                          <p:stCondLst>
                                            <p:cond delay="0"/>
                                          </p:stCondLst>
                                        </p:cTn>
                                        <p:tgtEl>
                                          <p:spTgt spid="129"/>
                                        </p:tgtEl>
                                        <p:attrNameLst>
                                          <p:attrName>style.visibility</p:attrName>
                                        </p:attrNameLst>
                                      </p:cBhvr>
                                      <p:to>
                                        <p:strVal val="visible"/>
                                      </p:to>
                                    </p:set>
                                    <p:animEffect transition="in" filter="fade">
                                      <p:cBhvr>
                                        <p:cTn id="163" dur="500"/>
                                        <p:tgtEl>
                                          <p:spTgt spid="129"/>
                                        </p:tgtEl>
                                      </p:cBhvr>
                                    </p:animEffect>
                                  </p:childTnLst>
                                </p:cTn>
                              </p:par>
                            </p:childTnLst>
                          </p:cTn>
                        </p:par>
                        <p:par>
                          <p:cTn id="164" fill="hold">
                            <p:stCondLst>
                              <p:cond delay="6750"/>
                            </p:stCondLst>
                            <p:childTnLst>
                              <p:par>
                                <p:cTn id="165" presetID="10" presetClass="entr" presetSubtype="0" fill="hold" nodeType="afterEffect">
                                  <p:stCondLst>
                                    <p:cond delay="0"/>
                                  </p:stCondLst>
                                  <p:childTnLst>
                                    <p:set>
                                      <p:cBhvr>
                                        <p:cTn id="166" dur="1" fill="hold">
                                          <p:stCondLst>
                                            <p:cond delay="0"/>
                                          </p:stCondLst>
                                        </p:cTn>
                                        <p:tgtEl>
                                          <p:spTgt spid="72"/>
                                        </p:tgtEl>
                                        <p:attrNameLst>
                                          <p:attrName>style.visibility</p:attrName>
                                        </p:attrNameLst>
                                      </p:cBhvr>
                                      <p:to>
                                        <p:strVal val="visible"/>
                                      </p:to>
                                    </p:set>
                                    <p:animEffect transition="in" filter="fade">
                                      <p:cBhvr>
                                        <p:cTn id="167" dur="500"/>
                                        <p:tgtEl>
                                          <p:spTgt spid="72"/>
                                        </p:tgtEl>
                                      </p:cBhvr>
                                    </p:animEffect>
                                  </p:childTnLst>
                                </p:cTn>
                              </p:par>
                            </p:childTnLst>
                          </p:cTn>
                        </p:par>
                        <p:par>
                          <p:cTn id="168" fill="hold">
                            <p:stCondLst>
                              <p:cond delay="7250"/>
                            </p:stCondLst>
                            <p:childTnLst>
                              <p:par>
                                <p:cTn id="169" presetID="10" presetClass="entr" presetSubtype="0" fill="hold" grpId="0" nodeType="afterEffect">
                                  <p:stCondLst>
                                    <p:cond delay="0"/>
                                  </p:stCondLst>
                                  <p:childTnLst>
                                    <p:set>
                                      <p:cBhvr>
                                        <p:cTn id="170" dur="1" fill="hold">
                                          <p:stCondLst>
                                            <p:cond delay="0"/>
                                          </p:stCondLst>
                                        </p:cTn>
                                        <p:tgtEl>
                                          <p:spTgt spid="164"/>
                                        </p:tgtEl>
                                        <p:attrNameLst>
                                          <p:attrName>style.visibility</p:attrName>
                                        </p:attrNameLst>
                                      </p:cBhvr>
                                      <p:to>
                                        <p:strVal val="visible"/>
                                      </p:to>
                                    </p:set>
                                    <p:animEffect transition="in" filter="fade">
                                      <p:cBhvr>
                                        <p:cTn id="171" dur="500"/>
                                        <p:tgtEl>
                                          <p:spTgt spid="164"/>
                                        </p:tgtEl>
                                      </p:cBhvr>
                                    </p:animEffect>
                                  </p:childTnLst>
                                </p:cTn>
                              </p:par>
                            </p:childTnLst>
                          </p:cTn>
                        </p:par>
                        <p:par>
                          <p:cTn id="172" fill="hold">
                            <p:stCondLst>
                              <p:cond delay="7750"/>
                            </p:stCondLst>
                            <p:childTnLst>
                              <p:par>
                                <p:cTn id="173" presetID="10" presetClass="entr" presetSubtype="0" fill="hold" grpId="0" nodeType="afterEffect">
                                  <p:stCondLst>
                                    <p:cond delay="0"/>
                                  </p:stCondLst>
                                  <p:childTnLst>
                                    <p:set>
                                      <p:cBhvr>
                                        <p:cTn id="174" dur="1" fill="hold">
                                          <p:stCondLst>
                                            <p:cond delay="0"/>
                                          </p:stCondLst>
                                        </p:cTn>
                                        <p:tgtEl>
                                          <p:spTgt spid="79"/>
                                        </p:tgtEl>
                                        <p:attrNameLst>
                                          <p:attrName>style.visibility</p:attrName>
                                        </p:attrNameLst>
                                      </p:cBhvr>
                                      <p:to>
                                        <p:strVal val="visible"/>
                                      </p:to>
                                    </p:set>
                                    <p:animEffect transition="in" filter="fade">
                                      <p:cBhvr>
                                        <p:cTn id="175" dur="250"/>
                                        <p:tgtEl>
                                          <p:spTgt spid="79"/>
                                        </p:tgtEl>
                                      </p:cBhvr>
                                    </p:animEffect>
                                  </p:childTnLst>
                                </p:cTn>
                              </p:par>
                            </p:childTnLst>
                          </p:cTn>
                        </p:par>
                        <p:par>
                          <p:cTn id="176" fill="hold">
                            <p:stCondLst>
                              <p:cond delay="8000"/>
                            </p:stCondLst>
                            <p:childTnLst>
                              <p:par>
                                <p:cTn id="177" presetID="10" presetClass="entr" presetSubtype="0" fill="hold" grpId="0" nodeType="afterEffect">
                                  <p:stCondLst>
                                    <p:cond delay="0"/>
                                  </p:stCondLst>
                                  <p:childTnLst>
                                    <p:set>
                                      <p:cBhvr>
                                        <p:cTn id="178" dur="1" fill="hold">
                                          <p:stCondLst>
                                            <p:cond delay="0"/>
                                          </p:stCondLst>
                                        </p:cTn>
                                        <p:tgtEl>
                                          <p:spTgt spid="356"/>
                                        </p:tgtEl>
                                        <p:attrNameLst>
                                          <p:attrName>style.visibility</p:attrName>
                                        </p:attrNameLst>
                                      </p:cBhvr>
                                      <p:to>
                                        <p:strVal val="visible"/>
                                      </p:to>
                                    </p:set>
                                    <p:animEffect transition="in" filter="fade">
                                      <p:cBhvr>
                                        <p:cTn id="179" dur="250"/>
                                        <p:tgtEl>
                                          <p:spTgt spid="356"/>
                                        </p:tgtEl>
                                      </p:cBhvr>
                                    </p:animEffect>
                                  </p:childTnLst>
                                </p:cTn>
                              </p:par>
                            </p:childTnLst>
                          </p:cTn>
                        </p:par>
                        <p:par>
                          <p:cTn id="180" fill="hold">
                            <p:stCondLst>
                              <p:cond delay="8250"/>
                            </p:stCondLst>
                            <p:childTnLst>
                              <p:par>
                                <p:cTn id="181" presetID="53" presetClass="entr" presetSubtype="16" fill="hold" grpId="0" nodeType="afterEffect">
                                  <p:stCondLst>
                                    <p:cond delay="0"/>
                                  </p:stCondLst>
                                  <p:childTnLst>
                                    <p:set>
                                      <p:cBhvr>
                                        <p:cTn id="182" dur="1" fill="hold">
                                          <p:stCondLst>
                                            <p:cond delay="0"/>
                                          </p:stCondLst>
                                        </p:cTn>
                                        <p:tgtEl>
                                          <p:spTgt spid="163"/>
                                        </p:tgtEl>
                                        <p:attrNameLst>
                                          <p:attrName>style.visibility</p:attrName>
                                        </p:attrNameLst>
                                      </p:cBhvr>
                                      <p:to>
                                        <p:strVal val="visible"/>
                                      </p:to>
                                    </p:set>
                                    <p:anim calcmode="lin" valueType="num">
                                      <p:cBhvr>
                                        <p:cTn id="183" dur="500" fill="hold"/>
                                        <p:tgtEl>
                                          <p:spTgt spid="163"/>
                                        </p:tgtEl>
                                        <p:attrNameLst>
                                          <p:attrName>ppt_w</p:attrName>
                                        </p:attrNameLst>
                                      </p:cBhvr>
                                      <p:tavLst>
                                        <p:tav tm="0">
                                          <p:val>
                                            <p:fltVal val="0"/>
                                          </p:val>
                                        </p:tav>
                                        <p:tav tm="100000">
                                          <p:val>
                                            <p:strVal val="#ppt_w"/>
                                          </p:val>
                                        </p:tav>
                                      </p:tavLst>
                                    </p:anim>
                                    <p:anim calcmode="lin" valueType="num">
                                      <p:cBhvr>
                                        <p:cTn id="184" dur="500" fill="hold"/>
                                        <p:tgtEl>
                                          <p:spTgt spid="163"/>
                                        </p:tgtEl>
                                        <p:attrNameLst>
                                          <p:attrName>ppt_h</p:attrName>
                                        </p:attrNameLst>
                                      </p:cBhvr>
                                      <p:tavLst>
                                        <p:tav tm="0">
                                          <p:val>
                                            <p:fltVal val="0"/>
                                          </p:val>
                                        </p:tav>
                                        <p:tav tm="100000">
                                          <p:val>
                                            <p:strVal val="#ppt_h"/>
                                          </p:val>
                                        </p:tav>
                                      </p:tavLst>
                                    </p:anim>
                                    <p:animEffect transition="in" filter="fade">
                                      <p:cBhvr>
                                        <p:cTn id="185" dur="500"/>
                                        <p:tgtEl>
                                          <p:spTgt spid="163"/>
                                        </p:tgtEl>
                                      </p:cBhvr>
                                    </p:animEffect>
                                  </p:childTnLst>
                                </p:cTn>
                              </p:par>
                            </p:childTnLst>
                          </p:cTn>
                        </p:par>
                        <p:par>
                          <p:cTn id="186" fill="hold">
                            <p:stCondLst>
                              <p:cond delay="8750"/>
                            </p:stCondLst>
                            <p:childTnLst>
                              <p:par>
                                <p:cTn id="187" presetID="10" presetClass="entr" presetSubtype="0" fill="hold" grpId="0" nodeType="afterEffect">
                                  <p:stCondLst>
                                    <p:cond delay="0"/>
                                  </p:stCondLst>
                                  <p:childTnLst>
                                    <p:set>
                                      <p:cBhvr>
                                        <p:cTn id="188" dur="1" fill="hold">
                                          <p:stCondLst>
                                            <p:cond delay="0"/>
                                          </p:stCondLst>
                                        </p:cTn>
                                        <p:tgtEl>
                                          <p:spTgt spid="131"/>
                                        </p:tgtEl>
                                        <p:attrNameLst>
                                          <p:attrName>style.visibility</p:attrName>
                                        </p:attrNameLst>
                                      </p:cBhvr>
                                      <p:to>
                                        <p:strVal val="visible"/>
                                      </p:to>
                                    </p:set>
                                    <p:animEffect transition="in" filter="fade">
                                      <p:cBhvr>
                                        <p:cTn id="189" dur="250"/>
                                        <p:tgtEl>
                                          <p:spTgt spid="131"/>
                                        </p:tgtEl>
                                      </p:cBhvr>
                                    </p:animEffect>
                                  </p:childTnLst>
                                </p:cTn>
                              </p:par>
                            </p:childTnLst>
                          </p:cTn>
                        </p:par>
                        <p:par>
                          <p:cTn id="190" fill="hold">
                            <p:stCondLst>
                              <p:cond delay="9000"/>
                            </p:stCondLst>
                            <p:childTnLst>
                              <p:par>
                                <p:cTn id="191" presetID="10" presetClass="entr" presetSubtype="0" fill="hold" grpId="0" nodeType="afterEffect">
                                  <p:stCondLst>
                                    <p:cond delay="0"/>
                                  </p:stCondLst>
                                  <p:childTnLst>
                                    <p:set>
                                      <p:cBhvr>
                                        <p:cTn id="192" dur="1" fill="hold">
                                          <p:stCondLst>
                                            <p:cond delay="0"/>
                                          </p:stCondLst>
                                        </p:cTn>
                                        <p:tgtEl>
                                          <p:spTgt spid="355"/>
                                        </p:tgtEl>
                                        <p:attrNameLst>
                                          <p:attrName>style.visibility</p:attrName>
                                        </p:attrNameLst>
                                      </p:cBhvr>
                                      <p:to>
                                        <p:strVal val="visible"/>
                                      </p:to>
                                    </p:set>
                                    <p:animEffect transition="in" filter="fade">
                                      <p:cBhvr>
                                        <p:cTn id="193" dur="250"/>
                                        <p:tgtEl>
                                          <p:spTgt spid="355"/>
                                        </p:tgtEl>
                                      </p:cBhvr>
                                    </p:animEffect>
                                  </p:childTnLst>
                                </p:cTn>
                              </p:par>
                            </p:childTnLst>
                          </p:cTn>
                        </p:par>
                        <p:par>
                          <p:cTn id="194" fill="hold">
                            <p:stCondLst>
                              <p:cond delay="9250"/>
                            </p:stCondLst>
                            <p:childTnLst>
                              <p:par>
                                <p:cTn id="195" presetID="10" presetClass="entr" presetSubtype="0" fill="hold" grpId="0" nodeType="afterEffect">
                                  <p:stCondLst>
                                    <p:cond delay="0"/>
                                  </p:stCondLst>
                                  <p:childTnLst>
                                    <p:set>
                                      <p:cBhvr>
                                        <p:cTn id="196" dur="1" fill="hold">
                                          <p:stCondLst>
                                            <p:cond delay="0"/>
                                          </p:stCondLst>
                                        </p:cTn>
                                        <p:tgtEl>
                                          <p:spTgt spid="123"/>
                                        </p:tgtEl>
                                        <p:attrNameLst>
                                          <p:attrName>style.visibility</p:attrName>
                                        </p:attrNameLst>
                                      </p:cBhvr>
                                      <p:to>
                                        <p:strVal val="visible"/>
                                      </p:to>
                                    </p:set>
                                    <p:animEffect transition="in" filter="fade">
                                      <p:cBhvr>
                                        <p:cTn id="197" dur="250"/>
                                        <p:tgtEl>
                                          <p:spTgt spid="123"/>
                                        </p:tgtEl>
                                      </p:cBhvr>
                                    </p:animEffect>
                                  </p:childTnLst>
                                </p:cTn>
                              </p:par>
                            </p:childTnLst>
                          </p:cTn>
                        </p:par>
                        <p:par>
                          <p:cTn id="198" fill="hold">
                            <p:stCondLst>
                              <p:cond delay="9500"/>
                            </p:stCondLst>
                            <p:childTnLst>
                              <p:par>
                                <p:cTn id="199" presetID="10" presetClass="entr" presetSubtype="0" fill="hold" grpId="0" nodeType="afterEffect">
                                  <p:stCondLst>
                                    <p:cond delay="0"/>
                                  </p:stCondLst>
                                  <p:childTnLst>
                                    <p:set>
                                      <p:cBhvr>
                                        <p:cTn id="200" dur="1" fill="hold">
                                          <p:stCondLst>
                                            <p:cond delay="0"/>
                                          </p:stCondLst>
                                        </p:cTn>
                                        <p:tgtEl>
                                          <p:spTgt spid="558"/>
                                        </p:tgtEl>
                                        <p:attrNameLst>
                                          <p:attrName>style.visibility</p:attrName>
                                        </p:attrNameLst>
                                      </p:cBhvr>
                                      <p:to>
                                        <p:strVal val="visible"/>
                                      </p:to>
                                    </p:set>
                                    <p:animEffect transition="in" filter="fade">
                                      <p:cBhvr>
                                        <p:cTn id="201" dur="250"/>
                                        <p:tgtEl>
                                          <p:spTgt spid="558"/>
                                        </p:tgtEl>
                                      </p:cBhvr>
                                    </p:animEffect>
                                  </p:childTnLst>
                                </p:cTn>
                              </p:par>
                            </p:childTnLst>
                          </p:cTn>
                        </p:par>
                      </p:childTnLst>
                    </p:cTn>
                  </p:par>
                  <p:par>
                    <p:cTn id="202" fill="hold">
                      <p:stCondLst>
                        <p:cond delay="indefinite"/>
                      </p:stCondLst>
                      <p:childTnLst>
                        <p:par>
                          <p:cTn id="203" fill="hold">
                            <p:stCondLst>
                              <p:cond delay="0"/>
                            </p:stCondLst>
                            <p:childTnLst>
                              <p:par>
                                <p:cTn id="204" presetID="26" presetClass="entr" presetSubtype="0" fill="hold" grpId="0" nodeType="clickEffect">
                                  <p:stCondLst>
                                    <p:cond delay="0"/>
                                  </p:stCondLst>
                                  <p:childTnLst>
                                    <p:set>
                                      <p:cBhvr>
                                        <p:cTn id="205" dur="1" fill="hold">
                                          <p:stCondLst>
                                            <p:cond delay="0"/>
                                          </p:stCondLst>
                                        </p:cTn>
                                        <p:tgtEl>
                                          <p:spTgt spid="122"/>
                                        </p:tgtEl>
                                        <p:attrNameLst>
                                          <p:attrName>style.visibility</p:attrName>
                                        </p:attrNameLst>
                                      </p:cBhvr>
                                      <p:to>
                                        <p:strVal val="visible"/>
                                      </p:to>
                                    </p:set>
                                    <p:animEffect transition="in" filter="wipe(down)">
                                      <p:cBhvr>
                                        <p:cTn id="206" dur="362">
                                          <p:stCondLst>
                                            <p:cond delay="0"/>
                                          </p:stCondLst>
                                        </p:cTn>
                                        <p:tgtEl>
                                          <p:spTgt spid="122"/>
                                        </p:tgtEl>
                                      </p:cBhvr>
                                    </p:animEffect>
                                    <p:anim calcmode="lin" valueType="num">
                                      <p:cBhvr>
                                        <p:cTn id="207" dur="1139" tmFilter="0,0; 0.14,0.36; 0.43,0.73; 0.71,0.91; 1.0,1.0">
                                          <p:stCondLst>
                                            <p:cond delay="0"/>
                                          </p:stCondLst>
                                        </p:cTn>
                                        <p:tgtEl>
                                          <p:spTgt spid="122"/>
                                        </p:tgtEl>
                                        <p:attrNameLst>
                                          <p:attrName>ppt_x</p:attrName>
                                        </p:attrNameLst>
                                      </p:cBhvr>
                                      <p:tavLst>
                                        <p:tav tm="0">
                                          <p:val>
                                            <p:strVal val="#ppt_x-0.25"/>
                                          </p:val>
                                        </p:tav>
                                        <p:tav tm="100000">
                                          <p:val>
                                            <p:strVal val="#ppt_x"/>
                                          </p:val>
                                        </p:tav>
                                      </p:tavLst>
                                    </p:anim>
                                    <p:anim calcmode="lin" valueType="num">
                                      <p:cBhvr>
                                        <p:cTn id="208" dur="415" tmFilter="0.0,0.0; 0.25,0.07; 0.50,0.2; 0.75,0.467; 1.0,1.0">
                                          <p:stCondLst>
                                            <p:cond delay="0"/>
                                          </p:stCondLst>
                                        </p:cTn>
                                        <p:tgtEl>
                                          <p:spTgt spid="122"/>
                                        </p:tgtEl>
                                        <p:attrNameLst>
                                          <p:attrName>ppt_y</p:attrName>
                                        </p:attrNameLst>
                                      </p:cBhvr>
                                      <p:tavLst>
                                        <p:tav tm="0" fmla="#ppt_y-sin(pi*$)/3">
                                          <p:val>
                                            <p:fltVal val="0.5"/>
                                          </p:val>
                                        </p:tav>
                                        <p:tav tm="100000">
                                          <p:val>
                                            <p:fltVal val="1"/>
                                          </p:val>
                                        </p:tav>
                                      </p:tavLst>
                                    </p:anim>
                                    <p:anim calcmode="lin" valueType="num">
                                      <p:cBhvr>
                                        <p:cTn id="209" dur="415" tmFilter="0, 0; 0.125,0.2665; 0.25,0.4; 0.375,0.465; 0.5,0.5;  0.625,0.535; 0.75,0.6; 0.875,0.7335; 1,1">
                                          <p:stCondLst>
                                            <p:cond delay="415"/>
                                          </p:stCondLst>
                                        </p:cTn>
                                        <p:tgtEl>
                                          <p:spTgt spid="122"/>
                                        </p:tgtEl>
                                        <p:attrNameLst>
                                          <p:attrName>ppt_y</p:attrName>
                                        </p:attrNameLst>
                                      </p:cBhvr>
                                      <p:tavLst>
                                        <p:tav tm="0" fmla="#ppt_y-sin(pi*$)/9">
                                          <p:val>
                                            <p:fltVal val="0"/>
                                          </p:val>
                                        </p:tav>
                                        <p:tav tm="100000">
                                          <p:val>
                                            <p:fltVal val="1"/>
                                          </p:val>
                                        </p:tav>
                                      </p:tavLst>
                                    </p:anim>
                                    <p:anim calcmode="lin" valueType="num">
                                      <p:cBhvr>
                                        <p:cTn id="210" dur="207" tmFilter="0, 0; 0.125,0.2665; 0.25,0.4; 0.375,0.465; 0.5,0.5;  0.625,0.535; 0.75,0.6; 0.875,0.7335; 1,1">
                                          <p:stCondLst>
                                            <p:cond delay="828"/>
                                          </p:stCondLst>
                                        </p:cTn>
                                        <p:tgtEl>
                                          <p:spTgt spid="122"/>
                                        </p:tgtEl>
                                        <p:attrNameLst>
                                          <p:attrName>ppt_y</p:attrName>
                                        </p:attrNameLst>
                                      </p:cBhvr>
                                      <p:tavLst>
                                        <p:tav tm="0" fmla="#ppt_y-sin(pi*$)/27">
                                          <p:val>
                                            <p:fltVal val="0"/>
                                          </p:val>
                                        </p:tav>
                                        <p:tav tm="100000">
                                          <p:val>
                                            <p:fltVal val="1"/>
                                          </p:val>
                                        </p:tav>
                                      </p:tavLst>
                                    </p:anim>
                                    <p:anim calcmode="lin" valueType="num">
                                      <p:cBhvr>
                                        <p:cTn id="211" dur="103" tmFilter="0, 0; 0.125,0.2665; 0.25,0.4; 0.375,0.465; 0.5,0.5;  0.625,0.535; 0.75,0.6; 0.875,0.7335; 1,1">
                                          <p:stCondLst>
                                            <p:cond delay="1035"/>
                                          </p:stCondLst>
                                        </p:cTn>
                                        <p:tgtEl>
                                          <p:spTgt spid="122"/>
                                        </p:tgtEl>
                                        <p:attrNameLst>
                                          <p:attrName>ppt_y</p:attrName>
                                        </p:attrNameLst>
                                      </p:cBhvr>
                                      <p:tavLst>
                                        <p:tav tm="0" fmla="#ppt_y-sin(pi*$)/81">
                                          <p:val>
                                            <p:fltVal val="0"/>
                                          </p:val>
                                        </p:tav>
                                        <p:tav tm="100000">
                                          <p:val>
                                            <p:fltVal val="1"/>
                                          </p:val>
                                        </p:tav>
                                      </p:tavLst>
                                    </p:anim>
                                    <p:animScale>
                                      <p:cBhvr>
                                        <p:cTn id="212" dur="16">
                                          <p:stCondLst>
                                            <p:cond delay="406"/>
                                          </p:stCondLst>
                                        </p:cTn>
                                        <p:tgtEl>
                                          <p:spTgt spid="122"/>
                                        </p:tgtEl>
                                      </p:cBhvr>
                                      <p:to x="100000" y="60000"/>
                                    </p:animScale>
                                    <p:animScale>
                                      <p:cBhvr>
                                        <p:cTn id="213" dur="104" decel="50000">
                                          <p:stCondLst>
                                            <p:cond delay="423"/>
                                          </p:stCondLst>
                                        </p:cTn>
                                        <p:tgtEl>
                                          <p:spTgt spid="122"/>
                                        </p:tgtEl>
                                      </p:cBhvr>
                                      <p:to x="100000" y="100000"/>
                                    </p:animScale>
                                    <p:animScale>
                                      <p:cBhvr>
                                        <p:cTn id="214" dur="16">
                                          <p:stCondLst>
                                            <p:cond delay="820"/>
                                          </p:stCondLst>
                                        </p:cTn>
                                        <p:tgtEl>
                                          <p:spTgt spid="122"/>
                                        </p:tgtEl>
                                      </p:cBhvr>
                                      <p:to x="100000" y="80000"/>
                                    </p:animScale>
                                    <p:animScale>
                                      <p:cBhvr>
                                        <p:cTn id="215" dur="104" decel="50000">
                                          <p:stCondLst>
                                            <p:cond delay="836"/>
                                          </p:stCondLst>
                                        </p:cTn>
                                        <p:tgtEl>
                                          <p:spTgt spid="122"/>
                                        </p:tgtEl>
                                      </p:cBhvr>
                                      <p:to x="100000" y="100000"/>
                                    </p:animScale>
                                    <p:animScale>
                                      <p:cBhvr>
                                        <p:cTn id="216" dur="16">
                                          <p:stCondLst>
                                            <p:cond delay="1026"/>
                                          </p:stCondLst>
                                        </p:cTn>
                                        <p:tgtEl>
                                          <p:spTgt spid="122"/>
                                        </p:tgtEl>
                                      </p:cBhvr>
                                      <p:to x="100000" y="90000"/>
                                    </p:animScale>
                                    <p:animScale>
                                      <p:cBhvr>
                                        <p:cTn id="217" dur="104" decel="50000">
                                          <p:stCondLst>
                                            <p:cond delay="1042"/>
                                          </p:stCondLst>
                                        </p:cTn>
                                        <p:tgtEl>
                                          <p:spTgt spid="122"/>
                                        </p:tgtEl>
                                      </p:cBhvr>
                                      <p:to x="100000" y="100000"/>
                                    </p:animScale>
                                    <p:animScale>
                                      <p:cBhvr>
                                        <p:cTn id="218" dur="16">
                                          <p:stCondLst>
                                            <p:cond delay="1130"/>
                                          </p:stCondLst>
                                        </p:cTn>
                                        <p:tgtEl>
                                          <p:spTgt spid="122"/>
                                        </p:tgtEl>
                                      </p:cBhvr>
                                      <p:to x="100000" y="95000"/>
                                    </p:animScale>
                                    <p:animScale>
                                      <p:cBhvr>
                                        <p:cTn id="219" dur="104" decel="50000">
                                          <p:stCondLst>
                                            <p:cond delay="1146"/>
                                          </p:stCondLst>
                                        </p:cTn>
                                        <p:tgtEl>
                                          <p:spTgt spid="122"/>
                                        </p:tgtEl>
                                      </p:cBhvr>
                                      <p:to x="100000" y="100000"/>
                                    </p:animScale>
                                  </p:childTnLst>
                                </p:cTn>
                              </p:par>
                            </p:childTnLst>
                          </p:cTn>
                        </p:par>
                        <p:par>
                          <p:cTn id="220" fill="hold">
                            <p:stCondLst>
                              <p:cond delay="1250"/>
                            </p:stCondLst>
                            <p:childTnLst>
                              <p:par>
                                <p:cTn id="221" presetID="10" presetClass="entr" presetSubtype="0" fill="hold" grpId="0" nodeType="afterEffect">
                                  <p:stCondLst>
                                    <p:cond delay="0"/>
                                  </p:stCondLst>
                                  <p:childTnLst>
                                    <p:set>
                                      <p:cBhvr>
                                        <p:cTn id="222" dur="1" fill="hold">
                                          <p:stCondLst>
                                            <p:cond delay="0"/>
                                          </p:stCondLst>
                                        </p:cTn>
                                        <p:tgtEl>
                                          <p:spTgt spid="559"/>
                                        </p:tgtEl>
                                        <p:attrNameLst>
                                          <p:attrName>style.visibility</p:attrName>
                                        </p:attrNameLst>
                                      </p:cBhvr>
                                      <p:to>
                                        <p:strVal val="visible"/>
                                      </p:to>
                                    </p:set>
                                    <p:animEffect transition="in" filter="fade">
                                      <p:cBhvr>
                                        <p:cTn id="223" dur="250"/>
                                        <p:tgtEl>
                                          <p:spTgt spid="559"/>
                                        </p:tgtEl>
                                      </p:cBhvr>
                                    </p:animEffect>
                                  </p:childTnLst>
                                </p:cTn>
                              </p:par>
                            </p:childTnLst>
                          </p:cTn>
                        </p:par>
                        <p:par>
                          <p:cTn id="224" fill="hold">
                            <p:stCondLst>
                              <p:cond delay="1500"/>
                            </p:stCondLst>
                            <p:childTnLst>
                              <p:par>
                                <p:cTn id="225" presetID="10" presetClass="entr" presetSubtype="0" fill="hold" grpId="0" nodeType="afterEffect">
                                  <p:stCondLst>
                                    <p:cond delay="0"/>
                                  </p:stCondLst>
                                  <p:childTnLst>
                                    <p:set>
                                      <p:cBhvr>
                                        <p:cTn id="226" dur="1" fill="hold">
                                          <p:stCondLst>
                                            <p:cond delay="0"/>
                                          </p:stCondLst>
                                        </p:cTn>
                                        <p:tgtEl>
                                          <p:spTgt spid="560"/>
                                        </p:tgtEl>
                                        <p:attrNameLst>
                                          <p:attrName>style.visibility</p:attrName>
                                        </p:attrNameLst>
                                      </p:cBhvr>
                                      <p:to>
                                        <p:strVal val="visible"/>
                                      </p:to>
                                    </p:set>
                                    <p:animEffect transition="in" filter="fade">
                                      <p:cBhvr>
                                        <p:cTn id="227" dur="250"/>
                                        <p:tgtEl>
                                          <p:spTgt spid="560"/>
                                        </p:tgtEl>
                                      </p:cBhvr>
                                    </p:animEffect>
                                  </p:childTnLst>
                                </p:cTn>
                              </p:par>
                            </p:childTnLst>
                          </p:cTn>
                        </p:par>
                        <p:par>
                          <p:cTn id="228" fill="hold">
                            <p:stCondLst>
                              <p:cond delay="1750"/>
                            </p:stCondLst>
                            <p:childTnLst>
                              <p:par>
                                <p:cTn id="229" presetID="10" presetClass="entr" presetSubtype="0" fill="hold" grpId="0" nodeType="afterEffect">
                                  <p:stCondLst>
                                    <p:cond delay="0"/>
                                  </p:stCondLst>
                                  <p:childTnLst>
                                    <p:set>
                                      <p:cBhvr>
                                        <p:cTn id="230" dur="1" fill="hold">
                                          <p:stCondLst>
                                            <p:cond delay="0"/>
                                          </p:stCondLst>
                                        </p:cTn>
                                        <p:tgtEl>
                                          <p:spTgt spid="561"/>
                                        </p:tgtEl>
                                        <p:attrNameLst>
                                          <p:attrName>style.visibility</p:attrName>
                                        </p:attrNameLst>
                                      </p:cBhvr>
                                      <p:to>
                                        <p:strVal val="visible"/>
                                      </p:to>
                                    </p:set>
                                    <p:animEffect transition="in" filter="fade">
                                      <p:cBhvr>
                                        <p:cTn id="231" dur="250"/>
                                        <p:tgtEl>
                                          <p:spTgt spid="561"/>
                                        </p:tgtEl>
                                      </p:cBhvr>
                                    </p:animEffect>
                                  </p:childTnLst>
                                </p:cTn>
                              </p:par>
                            </p:childTnLst>
                          </p:cTn>
                        </p:par>
                        <p:par>
                          <p:cTn id="232" fill="hold">
                            <p:stCondLst>
                              <p:cond delay="2000"/>
                            </p:stCondLst>
                            <p:childTnLst>
                              <p:par>
                                <p:cTn id="233" presetID="10" presetClass="entr" presetSubtype="0" fill="hold" grpId="0" nodeType="afterEffect">
                                  <p:stCondLst>
                                    <p:cond delay="0"/>
                                  </p:stCondLst>
                                  <p:childTnLst>
                                    <p:set>
                                      <p:cBhvr>
                                        <p:cTn id="234" dur="1" fill="hold">
                                          <p:stCondLst>
                                            <p:cond delay="0"/>
                                          </p:stCondLst>
                                        </p:cTn>
                                        <p:tgtEl>
                                          <p:spTgt spid="562"/>
                                        </p:tgtEl>
                                        <p:attrNameLst>
                                          <p:attrName>style.visibility</p:attrName>
                                        </p:attrNameLst>
                                      </p:cBhvr>
                                      <p:to>
                                        <p:strVal val="visible"/>
                                      </p:to>
                                    </p:set>
                                    <p:animEffect transition="in" filter="fade">
                                      <p:cBhvr>
                                        <p:cTn id="235" dur="250"/>
                                        <p:tgtEl>
                                          <p:spTgt spid="562"/>
                                        </p:tgtEl>
                                      </p:cBhvr>
                                    </p:animEffect>
                                  </p:childTnLst>
                                </p:cTn>
                              </p:par>
                            </p:childTnLst>
                          </p:cTn>
                        </p:par>
                        <p:par>
                          <p:cTn id="236" fill="hold">
                            <p:stCondLst>
                              <p:cond delay="2250"/>
                            </p:stCondLst>
                            <p:childTnLst>
                              <p:par>
                                <p:cTn id="237" presetID="10" presetClass="entr" presetSubtype="0" fill="hold" grpId="0" nodeType="afterEffect">
                                  <p:stCondLst>
                                    <p:cond delay="0"/>
                                  </p:stCondLst>
                                  <p:childTnLst>
                                    <p:set>
                                      <p:cBhvr>
                                        <p:cTn id="238" dur="1" fill="hold">
                                          <p:stCondLst>
                                            <p:cond delay="0"/>
                                          </p:stCondLst>
                                        </p:cTn>
                                        <p:tgtEl>
                                          <p:spTgt spid="563"/>
                                        </p:tgtEl>
                                        <p:attrNameLst>
                                          <p:attrName>style.visibility</p:attrName>
                                        </p:attrNameLst>
                                      </p:cBhvr>
                                      <p:to>
                                        <p:strVal val="visible"/>
                                      </p:to>
                                    </p:set>
                                    <p:animEffect transition="in" filter="fade">
                                      <p:cBhvr>
                                        <p:cTn id="239" dur="250"/>
                                        <p:tgtEl>
                                          <p:spTgt spid="563"/>
                                        </p:tgtEl>
                                      </p:cBhvr>
                                    </p:animEffect>
                                  </p:childTnLst>
                                </p:cTn>
                              </p:par>
                            </p:childTnLst>
                          </p:cTn>
                        </p:par>
                        <p:par>
                          <p:cTn id="240" fill="hold">
                            <p:stCondLst>
                              <p:cond delay="2500"/>
                            </p:stCondLst>
                            <p:childTnLst>
                              <p:par>
                                <p:cTn id="241" presetID="10" presetClass="entr" presetSubtype="0" fill="hold" grpId="0" nodeType="afterEffect">
                                  <p:stCondLst>
                                    <p:cond delay="0"/>
                                  </p:stCondLst>
                                  <p:childTnLst>
                                    <p:set>
                                      <p:cBhvr>
                                        <p:cTn id="242" dur="1" fill="hold">
                                          <p:stCondLst>
                                            <p:cond delay="0"/>
                                          </p:stCondLst>
                                        </p:cTn>
                                        <p:tgtEl>
                                          <p:spTgt spid="564"/>
                                        </p:tgtEl>
                                        <p:attrNameLst>
                                          <p:attrName>style.visibility</p:attrName>
                                        </p:attrNameLst>
                                      </p:cBhvr>
                                      <p:to>
                                        <p:strVal val="visible"/>
                                      </p:to>
                                    </p:set>
                                    <p:animEffect transition="in" filter="fade">
                                      <p:cBhvr>
                                        <p:cTn id="243" dur="250"/>
                                        <p:tgtEl>
                                          <p:spTgt spid="564"/>
                                        </p:tgtEl>
                                      </p:cBhvr>
                                    </p:animEffect>
                                  </p:childTnLst>
                                </p:cTn>
                              </p:par>
                            </p:childTnLst>
                          </p:cTn>
                        </p:par>
                        <p:par>
                          <p:cTn id="244" fill="hold">
                            <p:stCondLst>
                              <p:cond delay="2750"/>
                            </p:stCondLst>
                            <p:childTnLst>
                              <p:par>
                                <p:cTn id="245" presetID="10" presetClass="entr" presetSubtype="0" fill="hold" grpId="0" nodeType="afterEffect">
                                  <p:stCondLst>
                                    <p:cond delay="0"/>
                                  </p:stCondLst>
                                  <p:childTnLst>
                                    <p:set>
                                      <p:cBhvr>
                                        <p:cTn id="246" dur="1" fill="hold">
                                          <p:stCondLst>
                                            <p:cond delay="0"/>
                                          </p:stCondLst>
                                        </p:cTn>
                                        <p:tgtEl>
                                          <p:spTgt spid="565"/>
                                        </p:tgtEl>
                                        <p:attrNameLst>
                                          <p:attrName>style.visibility</p:attrName>
                                        </p:attrNameLst>
                                      </p:cBhvr>
                                      <p:to>
                                        <p:strVal val="visible"/>
                                      </p:to>
                                    </p:set>
                                    <p:animEffect transition="in" filter="fade">
                                      <p:cBhvr>
                                        <p:cTn id="247" dur="250"/>
                                        <p:tgtEl>
                                          <p:spTgt spid="565"/>
                                        </p:tgtEl>
                                      </p:cBhvr>
                                    </p:animEffect>
                                  </p:childTnLst>
                                </p:cTn>
                              </p:par>
                            </p:childTnLst>
                          </p:cTn>
                        </p:par>
                        <p:par>
                          <p:cTn id="248" fill="hold">
                            <p:stCondLst>
                              <p:cond delay="3000"/>
                            </p:stCondLst>
                            <p:childTnLst>
                              <p:par>
                                <p:cTn id="249" presetID="10" presetClass="entr" presetSubtype="0" fill="hold" grpId="0" nodeType="afterEffect">
                                  <p:stCondLst>
                                    <p:cond delay="0"/>
                                  </p:stCondLst>
                                  <p:childTnLst>
                                    <p:set>
                                      <p:cBhvr>
                                        <p:cTn id="250" dur="1" fill="hold">
                                          <p:stCondLst>
                                            <p:cond delay="0"/>
                                          </p:stCondLst>
                                        </p:cTn>
                                        <p:tgtEl>
                                          <p:spTgt spid="8"/>
                                        </p:tgtEl>
                                        <p:attrNameLst>
                                          <p:attrName>style.visibility</p:attrName>
                                        </p:attrNameLst>
                                      </p:cBhvr>
                                      <p:to>
                                        <p:strVal val="visible"/>
                                      </p:to>
                                    </p:set>
                                    <p:animEffect transition="in" filter="fade">
                                      <p:cBhvr>
                                        <p:cTn id="251" dur="500"/>
                                        <p:tgtEl>
                                          <p:spTgt spid="8"/>
                                        </p:tgtEl>
                                      </p:cBhvr>
                                    </p:animEffect>
                                  </p:childTnLst>
                                </p:cTn>
                              </p:par>
                            </p:childTnLst>
                          </p:cTn>
                        </p:par>
                      </p:childTnLst>
                    </p:cTn>
                  </p:par>
                  <p:par>
                    <p:cTn id="252" fill="hold">
                      <p:stCondLst>
                        <p:cond delay="indefinite"/>
                      </p:stCondLst>
                      <p:childTnLst>
                        <p:par>
                          <p:cTn id="253" fill="hold">
                            <p:stCondLst>
                              <p:cond delay="0"/>
                            </p:stCondLst>
                            <p:childTnLst>
                              <p:par>
                                <p:cTn id="254" presetID="26" presetClass="emph" presetSubtype="0" fill="hold" nodeType="clickEffect">
                                  <p:stCondLst>
                                    <p:cond delay="0"/>
                                  </p:stCondLst>
                                  <p:childTnLst>
                                    <p:animEffect transition="out" filter="fade">
                                      <p:cBhvr>
                                        <p:cTn id="255" dur="500" tmFilter="0, 0; .2, .5; .8, .5; 1, 0"/>
                                        <p:tgtEl>
                                          <p:spTgt spid="177"/>
                                        </p:tgtEl>
                                      </p:cBhvr>
                                    </p:animEffect>
                                    <p:animScale>
                                      <p:cBhvr>
                                        <p:cTn id="256" dur="250" autoRev="1" fill="hold"/>
                                        <p:tgtEl>
                                          <p:spTgt spid="177"/>
                                        </p:tgtEl>
                                      </p:cBhvr>
                                      <p:by x="105000" y="105000"/>
                                    </p:animScale>
                                  </p:childTnLst>
                                </p:cTn>
                              </p:par>
                            </p:childTnLst>
                          </p:cTn>
                        </p:par>
                      </p:childTnLst>
                    </p:cTn>
                  </p:par>
                  <p:par>
                    <p:cTn id="257" fill="hold">
                      <p:stCondLst>
                        <p:cond delay="indefinite"/>
                      </p:stCondLst>
                      <p:childTnLst>
                        <p:par>
                          <p:cTn id="258" fill="hold">
                            <p:stCondLst>
                              <p:cond delay="0"/>
                            </p:stCondLst>
                            <p:childTnLst>
                              <p:par>
                                <p:cTn id="259" presetID="26" presetClass="entr" presetSubtype="0" fill="hold" grpId="0" nodeType="clickEffect">
                                  <p:stCondLst>
                                    <p:cond delay="0"/>
                                  </p:stCondLst>
                                  <p:childTnLst>
                                    <p:set>
                                      <p:cBhvr>
                                        <p:cTn id="260" dur="1" fill="hold">
                                          <p:stCondLst>
                                            <p:cond delay="0"/>
                                          </p:stCondLst>
                                        </p:cTn>
                                        <p:tgtEl>
                                          <p:spTgt spid="75"/>
                                        </p:tgtEl>
                                        <p:attrNameLst>
                                          <p:attrName>style.visibility</p:attrName>
                                        </p:attrNameLst>
                                      </p:cBhvr>
                                      <p:to>
                                        <p:strVal val="visible"/>
                                      </p:to>
                                    </p:set>
                                    <p:animEffect transition="in" filter="wipe(down)">
                                      <p:cBhvr>
                                        <p:cTn id="261" dur="290">
                                          <p:stCondLst>
                                            <p:cond delay="0"/>
                                          </p:stCondLst>
                                        </p:cTn>
                                        <p:tgtEl>
                                          <p:spTgt spid="75"/>
                                        </p:tgtEl>
                                      </p:cBhvr>
                                    </p:animEffect>
                                    <p:anim calcmode="lin" valueType="num">
                                      <p:cBhvr>
                                        <p:cTn id="262"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263"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264"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265"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266"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267" dur="13">
                                          <p:stCondLst>
                                            <p:cond delay="325"/>
                                          </p:stCondLst>
                                        </p:cTn>
                                        <p:tgtEl>
                                          <p:spTgt spid="75"/>
                                        </p:tgtEl>
                                      </p:cBhvr>
                                      <p:to x="100000" y="60000"/>
                                    </p:animScale>
                                    <p:animScale>
                                      <p:cBhvr>
                                        <p:cTn id="268" dur="83" decel="50000">
                                          <p:stCondLst>
                                            <p:cond delay="338"/>
                                          </p:stCondLst>
                                        </p:cTn>
                                        <p:tgtEl>
                                          <p:spTgt spid="75"/>
                                        </p:tgtEl>
                                      </p:cBhvr>
                                      <p:to x="100000" y="100000"/>
                                    </p:animScale>
                                    <p:animScale>
                                      <p:cBhvr>
                                        <p:cTn id="269" dur="13">
                                          <p:stCondLst>
                                            <p:cond delay="656"/>
                                          </p:stCondLst>
                                        </p:cTn>
                                        <p:tgtEl>
                                          <p:spTgt spid="75"/>
                                        </p:tgtEl>
                                      </p:cBhvr>
                                      <p:to x="100000" y="80000"/>
                                    </p:animScale>
                                    <p:animScale>
                                      <p:cBhvr>
                                        <p:cTn id="270" dur="83" decel="50000">
                                          <p:stCondLst>
                                            <p:cond delay="669"/>
                                          </p:stCondLst>
                                        </p:cTn>
                                        <p:tgtEl>
                                          <p:spTgt spid="75"/>
                                        </p:tgtEl>
                                      </p:cBhvr>
                                      <p:to x="100000" y="100000"/>
                                    </p:animScale>
                                    <p:animScale>
                                      <p:cBhvr>
                                        <p:cTn id="271" dur="13">
                                          <p:stCondLst>
                                            <p:cond delay="821"/>
                                          </p:stCondLst>
                                        </p:cTn>
                                        <p:tgtEl>
                                          <p:spTgt spid="75"/>
                                        </p:tgtEl>
                                      </p:cBhvr>
                                      <p:to x="100000" y="90000"/>
                                    </p:animScale>
                                    <p:animScale>
                                      <p:cBhvr>
                                        <p:cTn id="272" dur="83" decel="50000">
                                          <p:stCondLst>
                                            <p:cond delay="834"/>
                                          </p:stCondLst>
                                        </p:cTn>
                                        <p:tgtEl>
                                          <p:spTgt spid="75"/>
                                        </p:tgtEl>
                                      </p:cBhvr>
                                      <p:to x="100000" y="100000"/>
                                    </p:animScale>
                                    <p:animScale>
                                      <p:cBhvr>
                                        <p:cTn id="273" dur="13">
                                          <p:stCondLst>
                                            <p:cond delay="904"/>
                                          </p:stCondLst>
                                        </p:cTn>
                                        <p:tgtEl>
                                          <p:spTgt spid="75"/>
                                        </p:tgtEl>
                                      </p:cBhvr>
                                      <p:to x="100000" y="95000"/>
                                    </p:animScale>
                                    <p:animScale>
                                      <p:cBhvr>
                                        <p:cTn id="274" dur="83" decel="50000">
                                          <p:stCondLst>
                                            <p:cond delay="917"/>
                                          </p:stCondLst>
                                        </p:cTn>
                                        <p:tgtEl>
                                          <p:spTgt spid="75"/>
                                        </p:tgtEl>
                                      </p:cBhvr>
                                      <p:to x="100000" y="100000"/>
                                    </p:animScale>
                                  </p:childTnLst>
                                </p:cTn>
                              </p:par>
                            </p:childTnLst>
                          </p:cTn>
                        </p:par>
                        <p:par>
                          <p:cTn id="275" fill="hold">
                            <p:stCondLst>
                              <p:cond delay="1000"/>
                            </p:stCondLst>
                            <p:childTnLst>
                              <p:par>
                                <p:cTn id="276" presetID="10" presetClass="entr" presetSubtype="0" fill="hold" grpId="0" nodeType="afterEffect">
                                  <p:stCondLst>
                                    <p:cond delay="0"/>
                                  </p:stCondLst>
                                  <p:childTnLst>
                                    <p:set>
                                      <p:cBhvr>
                                        <p:cTn id="277" dur="1" fill="hold">
                                          <p:stCondLst>
                                            <p:cond delay="0"/>
                                          </p:stCondLst>
                                        </p:cTn>
                                        <p:tgtEl>
                                          <p:spTgt spid="187"/>
                                        </p:tgtEl>
                                        <p:attrNameLst>
                                          <p:attrName>style.visibility</p:attrName>
                                        </p:attrNameLst>
                                      </p:cBhvr>
                                      <p:to>
                                        <p:strVal val="visible"/>
                                      </p:to>
                                    </p:set>
                                    <p:animEffect transition="in" filter="fade">
                                      <p:cBhvr>
                                        <p:cTn id="278" dur="250"/>
                                        <p:tgtEl>
                                          <p:spTgt spid="187"/>
                                        </p:tgtEl>
                                      </p:cBhvr>
                                    </p:animEffect>
                                  </p:childTnLst>
                                </p:cTn>
                              </p:par>
                            </p:childTnLst>
                          </p:cTn>
                        </p:par>
                        <p:par>
                          <p:cTn id="279" fill="hold">
                            <p:stCondLst>
                              <p:cond delay="1250"/>
                            </p:stCondLst>
                            <p:childTnLst>
                              <p:par>
                                <p:cTn id="280" presetID="10" presetClass="entr" presetSubtype="0" fill="hold" grpId="0" nodeType="afterEffect">
                                  <p:stCondLst>
                                    <p:cond delay="0"/>
                                  </p:stCondLst>
                                  <p:childTnLst>
                                    <p:set>
                                      <p:cBhvr>
                                        <p:cTn id="281" dur="1" fill="hold">
                                          <p:stCondLst>
                                            <p:cond delay="0"/>
                                          </p:stCondLst>
                                        </p:cTn>
                                        <p:tgtEl>
                                          <p:spTgt spid="130"/>
                                        </p:tgtEl>
                                        <p:attrNameLst>
                                          <p:attrName>style.visibility</p:attrName>
                                        </p:attrNameLst>
                                      </p:cBhvr>
                                      <p:to>
                                        <p:strVal val="visible"/>
                                      </p:to>
                                    </p:set>
                                    <p:animEffect transition="in" filter="fade">
                                      <p:cBhvr>
                                        <p:cTn id="282" dur="250"/>
                                        <p:tgtEl>
                                          <p:spTgt spid="130"/>
                                        </p:tgtEl>
                                      </p:cBhvr>
                                    </p:animEffect>
                                  </p:childTnLst>
                                </p:cTn>
                              </p:par>
                            </p:childTnLst>
                          </p:cTn>
                        </p:par>
                        <p:par>
                          <p:cTn id="283" fill="hold">
                            <p:stCondLst>
                              <p:cond delay="1500"/>
                            </p:stCondLst>
                            <p:childTnLst>
                              <p:par>
                                <p:cTn id="284" presetID="10" presetClass="entr" presetSubtype="0" fill="hold" grpId="0" nodeType="afterEffect">
                                  <p:stCondLst>
                                    <p:cond delay="0"/>
                                  </p:stCondLst>
                                  <p:childTnLst>
                                    <p:set>
                                      <p:cBhvr>
                                        <p:cTn id="285" dur="1" fill="hold">
                                          <p:stCondLst>
                                            <p:cond delay="0"/>
                                          </p:stCondLst>
                                        </p:cTn>
                                        <p:tgtEl>
                                          <p:spTgt spid="188"/>
                                        </p:tgtEl>
                                        <p:attrNameLst>
                                          <p:attrName>style.visibility</p:attrName>
                                        </p:attrNameLst>
                                      </p:cBhvr>
                                      <p:to>
                                        <p:strVal val="visible"/>
                                      </p:to>
                                    </p:set>
                                    <p:animEffect transition="in" filter="fade">
                                      <p:cBhvr>
                                        <p:cTn id="286" dur="250"/>
                                        <p:tgtEl>
                                          <p:spTgt spid="188"/>
                                        </p:tgtEl>
                                      </p:cBhvr>
                                    </p:animEffect>
                                  </p:childTnLst>
                                </p:cTn>
                              </p:par>
                            </p:childTnLst>
                          </p:cTn>
                        </p:par>
                        <p:par>
                          <p:cTn id="287" fill="hold">
                            <p:stCondLst>
                              <p:cond delay="1750"/>
                            </p:stCondLst>
                            <p:childTnLst>
                              <p:par>
                                <p:cTn id="288" presetID="10" presetClass="entr" presetSubtype="0" fill="hold" grpId="0" nodeType="after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fade">
                                      <p:cBhvr>
                                        <p:cTn id="290" dur="250"/>
                                        <p:tgtEl>
                                          <p:spTgt spid="189"/>
                                        </p:tgtEl>
                                      </p:cBhvr>
                                    </p:animEffect>
                                  </p:childTnLst>
                                </p:cTn>
                              </p:par>
                            </p:childTnLst>
                          </p:cTn>
                        </p:par>
                        <p:par>
                          <p:cTn id="291" fill="hold">
                            <p:stCondLst>
                              <p:cond delay="2000"/>
                            </p:stCondLst>
                            <p:childTnLst>
                              <p:par>
                                <p:cTn id="292" presetID="10" presetClass="entr" presetSubtype="0" fill="hold" grpId="0" nodeType="afterEffect">
                                  <p:stCondLst>
                                    <p:cond delay="0"/>
                                  </p:stCondLst>
                                  <p:childTnLst>
                                    <p:set>
                                      <p:cBhvr>
                                        <p:cTn id="293" dur="1" fill="hold">
                                          <p:stCondLst>
                                            <p:cond delay="0"/>
                                          </p:stCondLst>
                                        </p:cTn>
                                        <p:tgtEl>
                                          <p:spTgt spid="596"/>
                                        </p:tgtEl>
                                        <p:attrNameLst>
                                          <p:attrName>style.visibility</p:attrName>
                                        </p:attrNameLst>
                                      </p:cBhvr>
                                      <p:to>
                                        <p:strVal val="visible"/>
                                      </p:to>
                                    </p:set>
                                    <p:animEffect transition="in" filter="fade">
                                      <p:cBhvr>
                                        <p:cTn id="294" dur="250"/>
                                        <p:tgtEl>
                                          <p:spTgt spid="596"/>
                                        </p:tgtEl>
                                      </p:cBhvr>
                                    </p:animEffect>
                                  </p:childTnLst>
                                </p:cTn>
                              </p:par>
                            </p:childTnLst>
                          </p:cTn>
                        </p:par>
                        <p:par>
                          <p:cTn id="295" fill="hold">
                            <p:stCondLst>
                              <p:cond delay="2250"/>
                            </p:stCondLst>
                            <p:childTnLst>
                              <p:par>
                                <p:cTn id="296" presetID="10" presetClass="entr" presetSubtype="0" fill="hold" grpId="0" nodeType="afterEffect">
                                  <p:stCondLst>
                                    <p:cond delay="0"/>
                                  </p:stCondLst>
                                  <p:childTnLst>
                                    <p:set>
                                      <p:cBhvr>
                                        <p:cTn id="297" dur="1" fill="hold">
                                          <p:stCondLst>
                                            <p:cond delay="0"/>
                                          </p:stCondLst>
                                        </p:cTn>
                                        <p:tgtEl>
                                          <p:spTgt spid="598"/>
                                        </p:tgtEl>
                                        <p:attrNameLst>
                                          <p:attrName>style.visibility</p:attrName>
                                        </p:attrNameLst>
                                      </p:cBhvr>
                                      <p:to>
                                        <p:strVal val="visible"/>
                                      </p:to>
                                    </p:set>
                                    <p:animEffect transition="in" filter="fade">
                                      <p:cBhvr>
                                        <p:cTn id="298" dur="250"/>
                                        <p:tgtEl>
                                          <p:spTgt spid="598"/>
                                        </p:tgtEl>
                                      </p:cBhvr>
                                    </p:animEffect>
                                  </p:childTnLst>
                                </p:cTn>
                              </p:par>
                            </p:childTnLst>
                          </p:cTn>
                        </p:par>
                        <p:par>
                          <p:cTn id="299" fill="hold">
                            <p:stCondLst>
                              <p:cond delay="2500"/>
                            </p:stCondLst>
                            <p:childTnLst>
                              <p:par>
                                <p:cTn id="300" presetID="10" presetClass="entr" presetSubtype="0" fill="hold" grpId="0" nodeType="afterEffect">
                                  <p:stCondLst>
                                    <p:cond delay="0"/>
                                  </p:stCondLst>
                                  <p:childTnLst>
                                    <p:set>
                                      <p:cBhvr>
                                        <p:cTn id="301" dur="1" fill="hold">
                                          <p:stCondLst>
                                            <p:cond delay="0"/>
                                          </p:stCondLst>
                                        </p:cTn>
                                        <p:tgtEl>
                                          <p:spTgt spid="597"/>
                                        </p:tgtEl>
                                        <p:attrNameLst>
                                          <p:attrName>style.visibility</p:attrName>
                                        </p:attrNameLst>
                                      </p:cBhvr>
                                      <p:to>
                                        <p:strVal val="visible"/>
                                      </p:to>
                                    </p:set>
                                    <p:animEffect transition="in" filter="fade">
                                      <p:cBhvr>
                                        <p:cTn id="302" dur="250"/>
                                        <p:tgtEl>
                                          <p:spTgt spid="597"/>
                                        </p:tgtEl>
                                      </p:cBhvr>
                                    </p:animEffect>
                                  </p:childTnLst>
                                </p:cTn>
                              </p:par>
                            </p:childTnLst>
                          </p:cTn>
                        </p:par>
                        <p:par>
                          <p:cTn id="303" fill="hold">
                            <p:stCondLst>
                              <p:cond delay="2750"/>
                            </p:stCondLst>
                            <p:childTnLst>
                              <p:par>
                                <p:cTn id="304" presetID="10" presetClass="entr" presetSubtype="0" fill="hold" grpId="0" nodeType="afterEffect">
                                  <p:stCondLst>
                                    <p:cond delay="0"/>
                                  </p:stCondLst>
                                  <p:childTnLst>
                                    <p:set>
                                      <p:cBhvr>
                                        <p:cTn id="305" dur="1" fill="hold">
                                          <p:stCondLst>
                                            <p:cond delay="0"/>
                                          </p:stCondLst>
                                        </p:cTn>
                                        <p:tgtEl>
                                          <p:spTgt spid="600"/>
                                        </p:tgtEl>
                                        <p:attrNameLst>
                                          <p:attrName>style.visibility</p:attrName>
                                        </p:attrNameLst>
                                      </p:cBhvr>
                                      <p:to>
                                        <p:strVal val="visible"/>
                                      </p:to>
                                    </p:set>
                                    <p:animEffect transition="in" filter="fade">
                                      <p:cBhvr>
                                        <p:cTn id="306" dur="250"/>
                                        <p:tgtEl>
                                          <p:spTgt spid="600"/>
                                        </p:tgtEl>
                                      </p:cBhvr>
                                    </p:animEffect>
                                  </p:childTnLst>
                                </p:cTn>
                              </p:par>
                            </p:childTnLst>
                          </p:cTn>
                        </p:par>
                        <p:par>
                          <p:cTn id="307" fill="hold">
                            <p:stCondLst>
                              <p:cond delay="3000"/>
                            </p:stCondLst>
                            <p:childTnLst>
                              <p:par>
                                <p:cTn id="308" presetID="10" presetClass="entr" presetSubtype="0" fill="hold" grpId="0" nodeType="afterEffect">
                                  <p:stCondLst>
                                    <p:cond delay="0"/>
                                  </p:stCondLst>
                                  <p:childTnLst>
                                    <p:set>
                                      <p:cBhvr>
                                        <p:cTn id="309" dur="1" fill="hold">
                                          <p:stCondLst>
                                            <p:cond delay="0"/>
                                          </p:stCondLst>
                                        </p:cTn>
                                        <p:tgtEl>
                                          <p:spTgt spid="599"/>
                                        </p:tgtEl>
                                        <p:attrNameLst>
                                          <p:attrName>style.visibility</p:attrName>
                                        </p:attrNameLst>
                                      </p:cBhvr>
                                      <p:to>
                                        <p:strVal val="visible"/>
                                      </p:to>
                                    </p:set>
                                    <p:animEffect transition="in" filter="fade">
                                      <p:cBhvr>
                                        <p:cTn id="310" dur="500"/>
                                        <p:tgtEl>
                                          <p:spTgt spid="599"/>
                                        </p:tgtEl>
                                      </p:cBhvr>
                                    </p:animEffect>
                                  </p:childTnLst>
                                </p:cTn>
                              </p:par>
                              <p:par>
                                <p:cTn id="311" presetID="10" presetClass="entr" presetSubtype="0" fill="hold" grpId="0" nodeType="withEffect">
                                  <p:stCondLst>
                                    <p:cond delay="0"/>
                                  </p:stCondLst>
                                  <p:childTnLst>
                                    <p:set>
                                      <p:cBhvr>
                                        <p:cTn id="312" dur="1" fill="hold">
                                          <p:stCondLst>
                                            <p:cond delay="0"/>
                                          </p:stCondLst>
                                        </p:cTn>
                                        <p:tgtEl>
                                          <p:spTgt spid="2"/>
                                        </p:tgtEl>
                                        <p:attrNameLst>
                                          <p:attrName>style.visibility</p:attrName>
                                        </p:attrNameLst>
                                      </p:cBhvr>
                                      <p:to>
                                        <p:strVal val="visible"/>
                                      </p:to>
                                    </p:set>
                                    <p:animEffect transition="in" filter="fade">
                                      <p:cBhvr>
                                        <p:cTn id="3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3" grpId="0" animBg="1"/>
      <p:bldP spid="131" grpId="0" animBg="1"/>
      <p:bldP spid="163" grpId="0"/>
      <p:bldP spid="87" grpId="0" animBg="1"/>
      <p:bldP spid="130" grpId="0" animBg="1"/>
      <p:bldP spid="20" grpId="0"/>
      <p:bldP spid="16" grpId="0" animBg="1"/>
      <p:bldP spid="100" grpId="0" animBg="1"/>
      <p:bldP spid="129" grpId="0" animBg="1"/>
      <p:bldP spid="106" grpId="0" animBg="1"/>
      <p:bldP spid="186" grpId="0" animBg="1"/>
      <p:bldP spid="117" grpId="0" animBg="1"/>
      <p:bldP spid="187" grpId="0" animBg="1"/>
      <p:bldP spid="188" grpId="0" animBg="1"/>
      <p:bldP spid="189" grpId="0" animBg="1"/>
      <p:bldP spid="75" grpId="0" animBg="1"/>
      <p:bldP spid="79" grpId="0" animBg="1"/>
      <p:bldP spid="344" grpId="0" animBg="1"/>
      <p:bldP spid="345" grpId="0" animBg="1"/>
      <p:bldP spid="164" grpId="0" animBg="1"/>
      <p:bldP spid="355" grpId="0" animBg="1"/>
      <p:bldP spid="35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558" grpId="0" animBg="1"/>
      <p:bldP spid="559" grpId="0" animBg="1"/>
      <p:bldP spid="560" grpId="0" animBg="1"/>
      <p:bldP spid="561" grpId="0" animBg="1"/>
      <p:bldP spid="562" grpId="0" animBg="1"/>
      <p:bldP spid="563" grpId="0" animBg="1"/>
      <p:bldP spid="564" grpId="0" animBg="1"/>
      <p:bldP spid="565" grpId="0" animBg="1"/>
      <p:bldP spid="595" grpId="0" animBg="1"/>
      <p:bldP spid="596" grpId="0" animBg="1"/>
      <p:bldP spid="597" grpId="0" animBg="1"/>
      <p:bldP spid="598" grpId="0" animBg="1"/>
      <p:bldP spid="599" grpId="0" animBg="1"/>
      <p:bldP spid="600" grpId="0" animBg="1"/>
      <p:bldP spid="601" grpId="0" animBg="1"/>
      <p:bldP spid="602" grpId="0" animBg="1"/>
      <p:bldP spid="603" grpId="0" animBg="1"/>
      <p:bldP spid="414" grpId="0"/>
      <p:bldP spid="415" grpId="0" animBg="1"/>
      <p:bldP spid="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ight Arrow 121"/>
          <p:cNvSpPr/>
          <p:nvPr/>
        </p:nvSpPr>
        <p:spPr>
          <a:xfrm rot="10800000">
            <a:off x="3654968" y="3293192"/>
            <a:ext cx="321875" cy="10718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ight Arrow 122"/>
          <p:cNvSpPr/>
          <p:nvPr/>
        </p:nvSpPr>
        <p:spPr>
          <a:xfrm rot="5400000">
            <a:off x="5511670" y="3737052"/>
            <a:ext cx="366222" cy="14825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p:cNvSpPr/>
          <p:nvPr/>
        </p:nvSpPr>
        <p:spPr>
          <a:xfrm>
            <a:off x="4179064" y="3291572"/>
            <a:ext cx="1026574" cy="12396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5871531" y="3121005"/>
            <a:ext cx="598349" cy="586095"/>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94036"/>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9945"/>
            <a:ext cx="609245" cy="594330"/>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sp>
        <p:nvSpPr>
          <p:cNvPr id="104" name="Flowchart: Connector 103"/>
          <p:cNvSpPr/>
          <p:nvPr/>
        </p:nvSpPr>
        <p:spPr>
          <a:xfrm>
            <a:off x="5943981" y="4540691"/>
            <a:ext cx="825195" cy="787995"/>
          </a:xfrm>
          <a:prstGeom prst="flowChartConnector">
            <a:avLst/>
          </a:prstGeom>
          <a:pattFill prst="pct5">
            <a:fgClr>
              <a:schemeClr val="accent5">
                <a:lumMod val="20000"/>
                <a:lumOff val="80000"/>
              </a:schemeClr>
            </a:fgClr>
            <a:bgClr>
              <a:schemeClr val="accent4">
                <a:lumMod val="20000"/>
                <a:lumOff val="80000"/>
              </a:schemeClr>
            </a:bgClr>
          </a:patt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6" name="Group 5"/>
          <p:cNvGrpSpPr/>
          <p:nvPr/>
        </p:nvGrpSpPr>
        <p:grpSpPr>
          <a:xfrm>
            <a:off x="5613688" y="3846301"/>
            <a:ext cx="1106987" cy="586095"/>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5579"/>
            <a:ext cx="234044" cy="116946"/>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000" y="3737039"/>
            <a:ext cx="234044" cy="116946"/>
          </a:xfrm>
          <a:prstGeom prst="rightArrow">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8122"/>
            <a:ext cx="279998" cy="15120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ight Arrow 145"/>
          <p:cNvSpPr/>
          <p:nvPr/>
        </p:nvSpPr>
        <p:spPr>
          <a:xfrm rot="5400000">
            <a:off x="5799546" y="5419430"/>
            <a:ext cx="529140" cy="157839"/>
          </a:xfrm>
          <a:prstGeom prst="rightArrow">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Arrow 144"/>
          <p:cNvSpPr/>
          <p:nvPr/>
        </p:nvSpPr>
        <p:spPr>
          <a:xfrm rot="5400000">
            <a:off x="5539256" y="4369933"/>
            <a:ext cx="237317"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65" name="Rectangle 164"/>
          <p:cNvSpPr/>
          <p:nvPr/>
        </p:nvSpPr>
        <p:spPr>
          <a:xfrm>
            <a:off x="859536" y="898159"/>
            <a:ext cx="2178156" cy="646331"/>
          </a:xfrm>
          <a:prstGeom prst="rect">
            <a:avLst/>
          </a:prstGeom>
        </p:spPr>
        <p:txBody>
          <a:bodyPr wrap="square">
            <a:spAutoFit/>
          </a:bodyPr>
          <a:lstStyle/>
          <a:p>
            <a:pPr algn="ctr"/>
            <a:r>
              <a:rPr lang="en-US" sz="900" b="1" dirty="0"/>
              <a:t>Biochar to be Used as Fertilizer and Battery Capacitor Material</a:t>
            </a:r>
          </a:p>
          <a:p>
            <a:pPr algn="ctr"/>
            <a:r>
              <a:rPr lang="en-US" sz="900" b="1" dirty="0"/>
              <a:t>in Agrarian and Light Industrial Areas</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grpSp>
        <p:nvGrpSpPr>
          <p:cNvPr id="77" name="Group 76"/>
          <p:cNvGrpSpPr/>
          <p:nvPr/>
        </p:nvGrpSpPr>
        <p:grpSpPr>
          <a:xfrm>
            <a:off x="3976744" y="1254666"/>
            <a:ext cx="2889556" cy="1565503"/>
            <a:chOff x="87265" y="1078637"/>
            <a:chExt cx="2881434" cy="1565503"/>
          </a:xfrm>
        </p:grpSpPr>
        <p:sp>
          <p:nvSpPr>
            <p:cNvPr id="84" name="Flowchart: Connector 83"/>
            <p:cNvSpPr/>
            <p:nvPr/>
          </p:nvSpPr>
          <p:spPr>
            <a:xfrm>
              <a:off x="537838" y="1517165"/>
              <a:ext cx="1189263"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1827697" y="1517165"/>
              <a:ext cx="1141002"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1035083" y="1078637"/>
              <a:ext cx="1021035"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394197" y="2405775"/>
              <a:ext cx="5322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87265" y="1864211"/>
              <a:ext cx="641068"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1226515" y="1551919"/>
              <a:ext cx="392560" cy="155829"/>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1390416" y="1485900"/>
              <a:ext cx="665703"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1443225" y="2034228"/>
              <a:ext cx="641068"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586460" y="1150961"/>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139180" y="4570511"/>
            <a:ext cx="1799329" cy="1481624"/>
          </a:xfrm>
          <a:prstGeom prst="rect">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700" dirty="0">
              <a:solidFill>
                <a:prstClr val="white"/>
              </a:solidFill>
            </a:endParaRPr>
          </a:p>
        </p:txBody>
      </p:sp>
      <p:grpSp>
        <p:nvGrpSpPr>
          <p:cNvPr id="22" name="Group 21"/>
          <p:cNvGrpSpPr/>
          <p:nvPr/>
        </p:nvGrpSpPr>
        <p:grpSpPr>
          <a:xfrm>
            <a:off x="3121300" y="3748247"/>
            <a:ext cx="761747" cy="693716"/>
            <a:chOff x="201625" y="3960553"/>
            <a:chExt cx="726858" cy="693716"/>
          </a:xfrm>
        </p:grpSpPr>
        <p:sp>
          <p:nvSpPr>
            <p:cNvPr id="113" name="Flowchart: Connector 112"/>
            <p:cNvSpPr/>
            <p:nvPr/>
          </p:nvSpPr>
          <p:spPr>
            <a:xfrm>
              <a:off x="212683" y="3960553"/>
              <a:ext cx="702303" cy="693716"/>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Rectangle 4"/>
            <p:cNvSpPr/>
            <p:nvPr/>
          </p:nvSpPr>
          <p:spPr>
            <a:xfrm>
              <a:off x="201625" y="4099951"/>
              <a:ext cx="726858" cy="461665"/>
            </a:xfrm>
            <a:prstGeom prst="rect">
              <a:avLst/>
            </a:prstGeom>
          </p:spPr>
          <p:txBody>
            <a:bodyPr wrap="none">
              <a:spAutoFit/>
            </a:bodyPr>
            <a:lstStyle/>
            <a:p>
              <a:pPr algn="ctr"/>
              <a:r>
                <a:rPr lang="en-US" sz="800" b="1" dirty="0"/>
                <a:t>Sewage Cl</a:t>
              </a:r>
              <a:r>
                <a:rPr lang="en-US" sz="600" b="1" dirty="0"/>
                <a:t>2</a:t>
              </a:r>
            </a:p>
            <a:p>
              <a:pPr algn="ctr"/>
              <a:r>
                <a:rPr lang="en-US" sz="800" b="1" dirty="0"/>
                <a:t>Pretreatment</a:t>
              </a:r>
            </a:p>
            <a:p>
              <a:pPr algn="ctr"/>
              <a:r>
                <a:rPr lang="en-US" sz="800" b="1" dirty="0"/>
                <a:t>Macerator</a:t>
              </a:r>
            </a:p>
          </p:txBody>
        </p:sp>
      </p:grpSp>
      <p:sp>
        <p:nvSpPr>
          <p:cNvPr id="130" name="Right Arrow 129"/>
          <p:cNvSpPr/>
          <p:nvPr/>
        </p:nvSpPr>
        <p:spPr>
          <a:xfrm rot="10800000">
            <a:off x="4351665" y="6240038"/>
            <a:ext cx="671839" cy="161871"/>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400411" y="6035422"/>
            <a:ext cx="1336648" cy="276999"/>
          </a:xfrm>
          <a:prstGeom prst="rect">
            <a:avLst/>
          </a:prstGeom>
          <a:noFill/>
        </p:spPr>
        <p:txBody>
          <a:bodyPr wrap="none" rtlCol="0">
            <a:spAutoFit/>
          </a:bodyPr>
          <a:lstStyle/>
          <a:p>
            <a:r>
              <a:rPr lang="en-US" sz="1200" b="1" dirty="0"/>
              <a:t>Pyrolysis Platform</a:t>
            </a:r>
          </a:p>
        </p:txBody>
      </p:sp>
      <p:grpSp>
        <p:nvGrpSpPr>
          <p:cNvPr id="23" name="Group 22"/>
          <p:cNvGrpSpPr/>
          <p:nvPr/>
        </p:nvGrpSpPr>
        <p:grpSpPr>
          <a:xfrm>
            <a:off x="4107860" y="3690538"/>
            <a:ext cx="886337" cy="816635"/>
            <a:chOff x="1116980" y="3902530"/>
            <a:chExt cx="845742" cy="816635"/>
          </a:xfrm>
        </p:grpSpPr>
        <p:sp>
          <p:nvSpPr>
            <p:cNvPr id="101" name="Flowchart: Connector 100"/>
            <p:cNvSpPr/>
            <p:nvPr/>
          </p:nvSpPr>
          <p:spPr>
            <a:xfrm>
              <a:off x="1116980" y="3902530"/>
              <a:ext cx="845742" cy="816635"/>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1" name="Rectangle 20"/>
            <p:cNvSpPr/>
            <p:nvPr/>
          </p:nvSpPr>
          <p:spPr>
            <a:xfrm>
              <a:off x="1139051" y="4072871"/>
              <a:ext cx="804868" cy="584775"/>
            </a:xfrm>
            <a:prstGeom prst="rect">
              <a:avLst/>
            </a:prstGeom>
          </p:spPr>
          <p:txBody>
            <a:bodyPr wrap="none">
              <a:spAutoFit/>
            </a:bodyPr>
            <a:lstStyle/>
            <a:p>
              <a:pPr algn="ctr"/>
              <a:r>
                <a:rPr lang="en-US" sz="800" b="1" dirty="0"/>
                <a:t>Closed Sewage</a:t>
              </a:r>
            </a:p>
            <a:p>
              <a:pPr algn="ctr"/>
              <a:r>
                <a:rPr lang="en-US" sz="800" b="1" dirty="0"/>
                <a:t>Perk’ Over</a:t>
              </a:r>
            </a:p>
            <a:p>
              <a:pPr algn="ctr"/>
              <a:r>
                <a:rPr lang="en-US" sz="800" b="1" dirty="0"/>
                <a:t>Crude Cellulose</a:t>
              </a:r>
            </a:p>
            <a:p>
              <a:pPr algn="ctr"/>
              <a:r>
                <a:rPr lang="en-US" sz="800" b="1" dirty="0"/>
                <a:t>Media</a:t>
              </a:r>
            </a:p>
          </p:txBody>
        </p:sp>
      </p:grpSp>
      <p:grpSp>
        <p:nvGrpSpPr>
          <p:cNvPr id="68" name="Group 67"/>
          <p:cNvGrpSpPr/>
          <p:nvPr/>
        </p:nvGrpSpPr>
        <p:grpSpPr>
          <a:xfrm>
            <a:off x="4339881" y="4601690"/>
            <a:ext cx="626956" cy="643683"/>
            <a:chOff x="1333668" y="4804911"/>
            <a:chExt cx="598241" cy="643683"/>
          </a:xfrm>
        </p:grpSpPr>
        <p:grpSp>
          <p:nvGrpSpPr>
            <p:cNvPr id="66" name="Group 65"/>
            <p:cNvGrpSpPr/>
            <p:nvPr/>
          </p:nvGrpSpPr>
          <p:grpSpPr>
            <a:xfrm>
              <a:off x="1333668" y="4804911"/>
              <a:ext cx="598241" cy="215444"/>
              <a:chOff x="1296759" y="4882238"/>
              <a:chExt cx="598241" cy="215444"/>
            </a:xfrm>
          </p:grpSpPr>
          <p:sp>
            <p:nvSpPr>
              <p:cNvPr id="24" name="Rectangle 23"/>
              <p:cNvSpPr/>
              <p:nvPr/>
            </p:nvSpPr>
            <p:spPr>
              <a:xfrm>
                <a:off x="1344880" y="4934433"/>
                <a:ext cx="475501" cy="1193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6759" y="4882238"/>
                <a:ext cx="598241" cy="215444"/>
              </a:xfrm>
              <a:prstGeom prst="rect">
                <a:avLst/>
              </a:prstGeom>
            </p:spPr>
            <p:txBody>
              <a:bodyPr wrap="none">
                <a:spAutoFit/>
              </a:bodyPr>
              <a:lstStyle/>
              <a:p>
                <a:r>
                  <a:rPr lang="en-US" sz="800" b="1" dirty="0">
                    <a:solidFill>
                      <a:prstClr val="black"/>
                    </a:solidFill>
                  </a:rPr>
                  <a:t>Radiator</a:t>
                </a:r>
                <a:endParaRPr lang="en-US" dirty="0"/>
              </a:p>
            </p:txBody>
          </p:sp>
        </p:grpSp>
        <p:grpSp>
          <p:nvGrpSpPr>
            <p:cNvPr id="67" name="Group 66"/>
            <p:cNvGrpSpPr/>
            <p:nvPr/>
          </p:nvGrpSpPr>
          <p:grpSpPr>
            <a:xfrm>
              <a:off x="1389716" y="4986929"/>
              <a:ext cx="446945" cy="461665"/>
              <a:chOff x="2036642" y="5019004"/>
              <a:chExt cx="446945" cy="461665"/>
            </a:xfrm>
          </p:grpSpPr>
          <p:sp>
            <p:nvSpPr>
              <p:cNvPr id="28" name="Rectangle 27"/>
              <p:cNvSpPr/>
              <p:nvPr/>
            </p:nvSpPr>
            <p:spPr>
              <a:xfrm>
                <a:off x="2081067" y="5053819"/>
                <a:ext cx="365803" cy="39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036642" y="5019004"/>
                <a:ext cx="446945" cy="461665"/>
              </a:xfrm>
              <a:prstGeom prst="rect">
                <a:avLst/>
              </a:prstGeom>
              <a:noFill/>
            </p:spPr>
            <p:txBody>
              <a:bodyPr wrap="none" rtlCol="0">
                <a:spAutoFit/>
              </a:bodyPr>
              <a:lstStyle/>
              <a:p>
                <a:pPr algn="ctr"/>
                <a:r>
                  <a:rPr lang="en-US" sz="800" b="1" dirty="0"/>
                  <a:t>3.0L</a:t>
                </a:r>
              </a:p>
              <a:p>
                <a:pPr algn="ctr"/>
                <a:r>
                  <a:rPr lang="en-US" sz="800" b="1" dirty="0"/>
                  <a:t>GM</a:t>
                </a:r>
              </a:p>
              <a:p>
                <a:pPr algn="ctr"/>
                <a:r>
                  <a:rPr lang="en-US" sz="800" b="1" dirty="0"/>
                  <a:t>Engine</a:t>
                </a:r>
              </a:p>
            </p:txBody>
          </p:sp>
        </p:grpSp>
      </p:grpSp>
      <p:grpSp>
        <p:nvGrpSpPr>
          <p:cNvPr id="73" name="Group 72"/>
          <p:cNvGrpSpPr/>
          <p:nvPr/>
        </p:nvGrpSpPr>
        <p:grpSpPr>
          <a:xfrm>
            <a:off x="3610513" y="4977287"/>
            <a:ext cx="722869" cy="692461"/>
            <a:chOff x="739353" y="5197417"/>
            <a:chExt cx="626053" cy="621151"/>
          </a:xfrm>
        </p:grpSpPr>
        <p:sp>
          <p:nvSpPr>
            <p:cNvPr id="162" name="Oval 161"/>
            <p:cNvSpPr/>
            <p:nvPr/>
          </p:nvSpPr>
          <p:spPr>
            <a:xfrm>
              <a:off x="739353" y="5197417"/>
              <a:ext cx="626053" cy="62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1434" y="5392238"/>
              <a:ext cx="433430" cy="193257"/>
            </a:xfrm>
            <a:prstGeom prst="rect">
              <a:avLst/>
            </a:prstGeom>
            <a:noFill/>
          </p:spPr>
          <p:txBody>
            <a:bodyPr wrap="none" rtlCol="0">
              <a:spAutoFit/>
            </a:bodyPr>
            <a:lstStyle/>
            <a:p>
              <a:r>
                <a:rPr lang="en-US" sz="800" b="1" dirty="0"/>
                <a:t>Hopper</a:t>
              </a:r>
            </a:p>
          </p:txBody>
        </p:sp>
      </p:grpSp>
      <p:grpSp>
        <p:nvGrpSpPr>
          <p:cNvPr id="72" name="Group 71"/>
          <p:cNvGrpSpPr/>
          <p:nvPr/>
        </p:nvGrpSpPr>
        <p:grpSpPr>
          <a:xfrm>
            <a:off x="3619631" y="4371954"/>
            <a:ext cx="611837" cy="360699"/>
            <a:chOff x="692176" y="4452191"/>
            <a:chExt cx="583814" cy="360699"/>
          </a:xfrm>
        </p:grpSpPr>
        <p:sp>
          <p:nvSpPr>
            <p:cNvPr id="135" name="Oval 134"/>
            <p:cNvSpPr/>
            <p:nvPr/>
          </p:nvSpPr>
          <p:spPr>
            <a:xfrm>
              <a:off x="783280" y="4452191"/>
              <a:ext cx="391095" cy="360699"/>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p:cNvSpPr/>
            <p:nvPr/>
          </p:nvSpPr>
          <p:spPr>
            <a:xfrm>
              <a:off x="692176" y="4476936"/>
              <a:ext cx="583814" cy="307777"/>
            </a:xfrm>
            <a:prstGeom prst="rect">
              <a:avLst/>
            </a:prstGeom>
          </p:spPr>
          <p:txBody>
            <a:bodyPr wrap="none">
              <a:spAutoFit/>
            </a:bodyPr>
            <a:lstStyle/>
            <a:p>
              <a:pPr algn="ctr"/>
              <a:r>
                <a:rPr lang="en-US" sz="700" b="1" dirty="0" err="1">
                  <a:solidFill>
                    <a:prstClr val="black"/>
                  </a:solidFill>
                </a:rPr>
                <a:t>BioChar</a:t>
              </a:r>
              <a:endParaRPr lang="en-US" sz="700" b="1" dirty="0">
                <a:solidFill>
                  <a:prstClr val="black"/>
                </a:solidFill>
              </a:endParaRPr>
            </a:p>
            <a:p>
              <a:pPr algn="ctr"/>
              <a:r>
                <a:rPr lang="en-US" sz="700" b="1" dirty="0">
                  <a:solidFill>
                    <a:prstClr val="black"/>
                  </a:solidFill>
                </a:rPr>
                <a:t>Collector</a:t>
              </a:r>
              <a:endParaRPr lang="en-US" sz="700" dirty="0"/>
            </a:p>
          </p:txBody>
        </p:sp>
      </p:grpSp>
      <p:grpSp>
        <p:nvGrpSpPr>
          <p:cNvPr id="65" name="Group 64"/>
          <p:cNvGrpSpPr/>
          <p:nvPr/>
        </p:nvGrpSpPr>
        <p:grpSpPr>
          <a:xfrm>
            <a:off x="3075080" y="4615949"/>
            <a:ext cx="799241" cy="503717"/>
            <a:chOff x="405012" y="4799917"/>
            <a:chExt cx="711013" cy="453481"/>
          </a:xfrm>
        </p:grpSpPr>
        <p:sp>
          <p:nvSpPr>
            <p:cNvPr id="30" name="Oval 29"/>
            <p:cNvSpPr/>
            <p:nvPr/>
          </p:nvSpPr>
          <p:spPr>
            <a:xfrm>
              <a:off x="505494" y="4799917"/>
              <a:ext cx="515347" cy="453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05012" y="4822961"/>
              <a:ext cx="711013" cy="415498"/>
            </a:xfrm>
            <a:prstGeom prst="rect">
              <a:avLst/>
            </a:prstGeom>
          </p:spPr>
          <p:txBody>
            <a:bodyPr wrap="square">
              <a:spAutoFit/>
            </a:bodyPr>
            <a:lstStyle/>
            <a:p>
              <a:pPr algn="ctr"/>
              <a:r>
                <a:rPr lang="en-US" sz="700" b="1" dirty="0">
                  <a:solidFill>
                    <a:prstClr val="black"/>
                  </a:solidFill>
                </a:rPr>
                <a:t>Pyrolysis</a:t>
              </a:r>
            </a:p>
            <a:p>
              <a:pPr algn="ctr"/>
              <a:r>
                <a:rPr lang="en-US" sz="700" b="1" dirty="0">
                  <a:solidFill>
                    <a:prstClr val="black"/>
                  </a:solidFill>
                </a:rPr>
                <a:t>and </a:t>
              </a:r>
              <a:r>
                <a:rPr lang="en-US" sz="700" b="1" dirty="0" err="1">
                  <a:solidFill>
                    <a:prstClr val="black"/>
                  </a:solidFill>
                </a:rPr>
                <a:t>Gasifier</a:t>
              </a:r>
              <a:endParaRPr lang="en-US" sz="700" b="1" dirty="0">
                <a:solidFill>
                  <a:prstClr val="black"/>
                </a:solidFill>
              </a:endParaRPr>
            </a:p>
            <a:p>
              <a:pPr algn="ctr"/>
              <a:r>
                <a:rPr lang="en-US" sz="700" b="1" dirty="0">
                  <a:solidFill>
                    <a:prstClr val="black"/>
                  </a:solidFill>
                </a:rPr>
                <a:t>Chambers</a:t>
              </a:r>
              <a:endParaRPr lang="en-US" dirty="0"/>
            </a:p>
          </p:txBody>
        </p:sp>
      </p:grpSp>
      <p:grpSp>
        <p:nvGrpSpPr>
          <p:cNvPr id="69" name="Group 68"/>
          <p:cNvGrpSpPr/>
          <p:nvPr/>
        </p:nvGrpSpPr>
        <p:grpSpPr>
          <a:xfrm>
            <a:off x="4326002" y="5245373"/>
            <a:ext cx="622286" cy="463482"/>
            <a:chOff x="1334800" y="5631014"/>
            <a:chExt cx="593785" cy="463482"/>
          </a:xfrm>
        </p:grpSpPr>
        <p:sp>
          <p:nvSpPr>
            <p:cNvPr id="173" name="Oval 172"/>
            <p:cNvSpPr/>
            <p:nvPr/>
          </p:nvSpPr>
          <p:spPr>
            <a:xfrm>
              <a:off x="1361125" y="5631014"/>
              <a:ext cx="548459" cy="4634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p:cNvSpPr txBox="1"/>
            <p:nvPr/>
          </p:nvSpPr>
          <p:spPr>
            <a:xfrm>
              <a:off x="1334800" y="5680337"/>
              <a:ext cx="593785" cy="338554"/>
            </a:xfrm>
            <a:prstGeom prst="rect">
              <a:avLst/>
            </a:prstGeom>
            <a:noFill/>
          </p:spPr>
          <p:txBody>
            <a:bodyPr wrap="none" rtlCol="0">
              <a:spAutoFit/>
            </a:bodyPr>
            <a:lstStyle/>
            <a:p>
              <a:pPr algn="ctr"/>
              <a:r>
                <a:rPr lang="en-US" sz="800" b="1" dirty="0"/>
                <a:t>Electrical</a:t>
              </a:r>
            </a:p>
            <a:p>
              <a:pPr algn="ctr"/>
              <a:r>
                <a:rPr lang="en-US" sz="800" b="1" dirty="0"/>
                <a:t>Generator</a:t>
              </a:r>
            </a:p>
          </p:txBody>
        </p:sp>
      </p:grpSp>
      <p:grpSp>
        <p:nvGrpSpPr>
          <p:cNvPr id="177" name="Group 176"/>
          <p:cNvGrpSpPr/>
          <p:nvPr/>
        </p:nvGrpSpPr>
        <p:grpSpPr>
          <a:xfrm>
            <a:off x="4169740" y="5702952"/>
            <a:ext cx="873778" cy="338554"/>
            <a:chOff x="1254143" y="4911655"/>
            <a:chExt cx="651344" cy="199138"/>
          </a:xfrm>
        </p:grpSpPr>
        <p:sp>
          <p:nvSpPr>
            <p:cNvPr id="181" name="Rectangle 180"/>
            <p:cNvSpPr/>
            <p:nvPr/>
          </p:nvSpPr>
          <p:spPr>
            <a:xfrm>
              <a:off x="1344880" y="4934433"/>
              <a:ext cx="465592" cy="1502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254143" y="4911655"/>
              <a:ext cx="651344" cy="199138"/>
            </a:xfrm>
            <a:prstGeom prst="rect">
              <a:avLst/>
            </a:prstGeom>
          </p:spPr>
          <p:txBody>
            <a:bodyPr wrap="none">
              <a:spAutoFit/>
            </a:bodyPr>
            <a:lstStyle/>
            <a:p>
              <a:pPr algn="ctr"/>
              <a:r>
                <a:rPr lang="en-US" sz="800" b="1" dirty="0">
                  <a:solidFill>
                    <a:prstClr val="black"/>
                  </a:solidFill>
                </a:rPr>
                <a:t>Electrical</a:t>
              </a:r>
            </a:p>
            <a:p>
              <a:pPr algn="ctr"/>
              <a:r>
                <a:rPr lang="en-US" sz="800" b="1" dirty="0">
                  <a:solidFill>
                    <a:prstClr val="black"/>
                  </a:solidFill>
                </a:rPr>
                <a:t>Connection</a:t>
              </a:r>
              <a:endParaRPr lang="en-US" dirty="0"/>
            </a:p>
          </p:txBody>
        </p:sp>
      </p:grpSp>
      <p:grpSp>
        <p:nvGrpSpPr>
          <p:cNvPr id="71" name="Group 70"/>
          <p:cNvGrpSpPr/>
          <p:nvPr/>
        </p:nvGrpSpPr>
        <p:grpSpPr>
          <a:xfrm>
            <a:off x="3689166" y="5700160"/>
            <a:ext cx="569838" cy="338554"/>
            <a:chOff x="827667" y="5936015"/>
            <a:chExt cx="497377" cy="338554"/>
          </a:xfrm>
        </p:grpSpPr>
        <p:sp>
          <p:nvSpPr>
            <p:cNvPr id="183" name="Rectangle 182"/>
            <p:cNvSpPr/>
            <p:nvPr/>
          </p:nvSpPr>
          <p:spPr>
            <a:xfrm>
              <a:off x="827667" y="5936015"/>
              <a:ext cx="497377" cy="338554"/>
            </a:xfrm>
            <a:prstGeom prst="rect">
              <a:avLst/>
            </a:prstGeom>
          </p:spPr>
          <p:txBody>
            <a:bodyPr wrap="none">
              <a:spAutoFit/>
            </a:bodyPr>
            <a:lstStyle/>
            <a:p>
              <a:pPr algn="ctr"/>
              <a:r>
                <a:rPr lang="en-US" sz="800" b="1" dirty="0">
                  <a:solidFill>
                    <a:prstClr val="black"/>
                  </a:solidFill>
                </a:rPr>
                <a:t>Control</a:t>
              </a:r>
            </a:p>
            <a:p>
              <a:pPr algn="ctr"/>
              <a:r>
                <a:rPr lang="en-US" sz="800" b="1" dirty="0">
                  <a:solidFill>
                    <a:prstClr val="black"/>
                  </a:solidFill>
                </a:rPr>
                <a:t>Panel</a:t>
              </a:r>
              <a:endParaRPr lang="en-US" dirty="0"/>
            </a:p>
          </p:txBody>
        </p:sp>
        <p:sp>
          <p:nvSpPr>
            <p:cNvPr id="70" name="Rectangle 69"/>
            <p:cNvSpPr/>
            <p:nvPr/>
          </p:nvSpPr>
          <p:spPr>
            <a:xfrm>
              <a:off x="888697" y="5970026"/>
              <a:ext cx="371726" cy="261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201337" y="5550531"/>
            <a:ext cx="479439" cy="441305"/>
            <a:chOff x="278665" y="5662200"/>
            <a:chExt cx="457480" cy="441305"/>
          </a:xfrm>
        </p:grpSpPr>
        <p:sp>
          <p:nvSpPr>
            <p:cNvPr id="184" name="Oval 183"/>
            <p:cNvSpPr/>
            <p:nvPr/>
          </p:nvSpPr>
          <p:spPr>
            <a:xfrm>
              <a:off x="278665" y="5662200"/>
              <a:ext cx="457480" cy="441305"/>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307018" y="5723596"/>
              <a:ext cx="383438" cy="307777"/>
            </a:xfrm>
            <a:prstGeom prst="rect">
              <a:avLst/>
            </a:prstGeom>
          </p:spPr>
          <p:txBody>
            <a:bodyPr wrap="none">
              <a:spAutoFit/>
            </a:bodyPr>
            <a:lstStyle/>
            <a:p>
              <a:pPr algn="ctr"/>
              <a:r>
                <a:rPr lang="en-US" sz="700" b="1" dirty="0">
                  <a:solidFill>
                    <a:prstClr val="black"/>
                  </a:solidFill>
                </a:rPr>
                <a:t>Gas</a:t>
              </a:r>
            </a:p>
            <a:p>
              <a:pPr algn="ctr"/>
              <a:r>
                <a:rPr lang="en-US" sz="700" b="1" dirty="0">
                  <a:solidFill>
                    <a:prstClr val="black"/>
                  </a:solidFill>
                </a:rPr>
                <a:t>Filter</a:t>
              </a:r>
              <a:endParaRPr lang="en-US" sz="700" dirty="0"/>
            </a:p>
          </p:txBody>
        </p:sp>
      </p:grpSp>
      <p:sp>
        <p:nvSpPr>
          <p:cNvPr id="16" name="Right Arrow 15"/>
          <p:cNvSpPr/>
          <p:nvPr/>
        </p:nvSpPr>
        <p:spPr>
          <a:xfrm>
            <a:off x="3676801" y="3761962"/>
            <a:ext cx="825570" cy="139396"/>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Arrow 99"/>
          <p:cNvSpPr/>
          <p:nvPr/>
        </p:nvSpPr>
        <p:spPr>
          <a:xfrm rot="6983894">
            <a:off x="3773097" y="4767425"/>
            <a:ext cx="884139" cy="13312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ight Arrow 128"/>
          <p:cNvSpPr/>
          <p:nvPr/>
        </p:nvSpPr>
        <p:spPr>
          <a:xfrm rot="18983629">
            <a:off x="3651454" y="4696805"/>
            <a:ext cx="215026" cy="6582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ight Arrow 105"/>
          <p:cNvSpPr/>
          <p:nvPr/>
        </p:nvSpPr>
        <p:spPr>
          <a:xfrm rot="13995365">
            <a:off x="3358191" y="5137247"/>
            <a:ext cx="484667" cy="12920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ight Arrow 185"/>
          <p:cNvSpPr/>
          <p:nvPr/>
        </p:nvSpPr>
        <p:spPr>
          <a:xfrm rot="16200000">
            <a:off x="4613842" y="4444676"/>
            <a:ext cx="361130" cy="91274"/>
          </a:xfrm>
          <a:prstGeom prst="rightArrow">
            <a:avLst/>
          </a:prstGeom>
          <a:solidFill>
            <a:srgbClr val="F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ight Arrow 116"/>
          <p:cNvSpPr/>
          <p:nvPr/>
        </p:nvSpPr>
        <p:spPr>
          <a:xfrm rot="5400000">
            <a:off x="3023016" y="5281056"/>
            <a:ext cx="647833" cy="129554"/>
          </a:xfrm>
          <a:prstGeom prst="rightArrow">
            <a:avLst/>
          </a:prstGeom>
          <a:solidFill>
            <a:srgbClr val="E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Bent-Up Arrow 186"/>
          <p:cNvSpPr/>
          <p:nvPr/>
        </p:nvSpPr>
        <p:spPr>
          <a:xfrm rot="5400000" flipV="1">
            <a:off x="5105146" y="6050990"/>
            <a:ext cx="304007" cy="39783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ight Arrow 187"/>
          <p:cNvSpPr/>
          <p:nvPr/>
        </p:nvSpPr>
        <p:spPr>
          <a:xfrm rot="10800000">
            <a:off x="3658685" y="6240039"/>
            <a:ext cx="671839" cy="160339"/>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ight Arrow 188"/>
          <p:cNvSpPr/>
          <p:nvPr/>
        </p:nvSpPr>
        <p:spPr>
          <a:xfrm rot="10800000">
            <a:off x="2911041" y="6240603"/>
            <a:ext cx="719100" cy="161305"/>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Bent-Up Arrow 74"/>
          <p:cNvSpPr/>
          <p:nvPr/>
        </p:nvSpPr>
        <p:spPr>
          <a:xfrm flipV="1">
            <a:off x="4857906" y="5730440"/>
            <a:ext cx="632959" cy="33356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ircular Arrow 78"/>
          <p:cNvSpPr/>
          <p:nvPr/>
        </p:nvSpPr>
        <p:spPr>
          <a:xfrm rot="5400000" flipH="1">
            <a:off x="3611737" y="3597212"/>
            <a:ext cx="410103" cy="42375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4" name="Right Arrow 343"/>
          <p:cNvSpPr/>
          <p:nvPr/>
        </p:nvSpPr>
        <p:spPr>
          <a:xfrm>
            <a:off x="2675839" y="3821141"/>
            <a:ext cx="618406" cy="1456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ight Arrow 344"/>
          <p:cNvSpPr/>
          <p:nvPr/>
        </p:nvSpPr>
        <p:spPr>
          <a:xfrm>
            <a:off x="1926499" y="3821141"/>
            <a:ext cx="698328" cy="16315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ight Arrow 163"/>
          <p:cNvSpPr/>
          <p:nvPr/>
        </p:nvSpPr>
        <p:spPr>
          <a:xfrm rot="16200000">
            <a:off x="3662637" y="4140662"/>
            <a:ext cx="433348" cy="12061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Bent-Up Arrow 353"/>
          <p:cNvSpPr/>
          <p:nvPr/>
        </p:nvSpPr>
        <p:spPr>
          <a:xfrm flipH="1" flipV="1">
            <a:off x="2712744" y="1355830"/>
            <a:ext cx="262063" cy="589128"/>
          </a:xfrm>
          <a:prstGeom prst="bentUp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Bent-Up Arrow 354"/>
          <p:cNvSpPr/>
          <p:nvPr/>
        </p:nvSpPr>
        <p:spPr>
          <a:xfrm flipV="1">
            <a:off x="5237801" y="3334347"/>
            <a:ext cx="511096" cy="252977"/>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Bent-Up Arrow 355"/>
          <p:cNvSpPr/>
          <p:nvPr/>
        </p:nvSpPr>
        <p:spPr>
          <a:xfrm rot="16200000" flipV="1">
            <a:off x="3843970" y="3258388"/>
            <a:ext cx="317983" cy="341375"/>
          </a:xfrm>
          <a:prstGeom prst="bentUpArrow">
            <a:avLst>
              <a:gd name="adj1" fmla="val 16452"/>
              <a:gd name="adj2" fmla="val 25000"/>
              <a:gd name="adj3" fmla="val 23897"/>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ight Arrow 357"/>
          <p:cNvSpPr/>
          <p:nvPr/>
        </p:nvSpPr>
        <p:spPr>
          <a:xfrm rot="5400000">
            <a:off x="5804894" y="599635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Bent-Up Arrow 358"/>
          <p:cNvSpPr/>
          <p:nvPr/>
        </p:nvSpPr>
        <p:spPr>
          <a:xfrm rot="5400000" flipV="1">
            <a:off x="5720804" y="6362300"/>
            <a:ext cx="375973" cy="456035"/>
          </a:xfrm>
          <a:prstGeom prst="bentUpArrow">
            <a:avLst/>
          </a:prstGeom>
          <a:solidFill>
            <a:srgbClr val="FFFFF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ight Arrow 359"/>
          <p:cNvSpPr/>
          <p:nvPr/>
        </p:nvSpPr>
        <p:spPr>
          <a:xfrm rot="10800000">
            <a:off x="5092063"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ight Arrow 360"/>
          <p:cNvSpPr/>
          <p:nvPr/>
        </p:nvSpPr>
        <p:spPr>
          <a:xfrm rot="10800000">
            <a:off x="4493464"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ight Arrow 361"/>
          <p:cNvSpPr/>
          <p:nvPr/>
        </p:nvSpPr>
        <p:spPr>
          <a:xfrm rot="10800000">
            <a:off x="3899408"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ight Arrow 362"/>
          <p:cNvSpPr/>
          <p:nvPr/>
        </p:nvSpPr>
        <p:spPr>
          <a:xfrm rot="10800000">
            <a:off x="3310698" y="6608570"/>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ight Arrow 363"/>
          <p:cNvSpPr/>
          <p:nvPr/>
        </p:nvSpPr>
        <p:spPr>
          <a:xfrm rot="10800000">
            <a:off x="2499699" y="6621170"/>
            <a:ext cx="741541" cy="129844"/>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ight Arrow 366"/>
          <p:cNvSpPr/>
          <p:nvPr/>
        </p:nvSpPr>
        <p:spPr>
          <a:xfrm rot="10800000">
            <a:off x="5492069" y="5306556"/>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Bent-Up Arrow 367"/>
          <p:cNvSpPr/>
          <p:nvPr/>
        </p:nvSpPr>
        <p:spPr>
          <a:xfrm rot="10800000" flipV="1">
            <a:off x="5150036" y="4957417"/>
            <a:ext cx="270263" cy="472088"/>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Bent-Up Arrow 368"/>
          <p:cNvSpPr/>
          <p:nvPr/>
        </p:nvSpPr>
        <p:spPr>
          <a:xfrm rot="16200000">
            <a:off x="4901516" y="4570098"/>
            <a:ext cx="365896" cy="316034"/>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Bent-Up Arrow 369"/>
          <p:cNvSpPr/>
          <p:nvPr/>
        </p:nvSpPr>
        <p:spPr>
          <a:xfrm rot="10800000" flipH="1">
            <a:off x="4828462" y="4742802"/>
            <a:ext cx="265833"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ight Arrow 370"/>
          <p:cNvSpPr/>
          <p:nvPr/>
        </p:nvSpPr>
        <p:spPr>
          <a:xfrm rot="5400000">
            <a:off x="4781230" y="5276661"/>
            <a:ext cx="529140" cy="142238"/>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Bent-Up Arrow 371"/>
          <p:cNvSpPr/>
          <p:nvPr/>
        </p:nvSpPr>
        <p:spPr>
          <a:xfrm rot="10800000" flipH="1">
            <a:off x="5133191" y="5550871"/>
            <a:ext cx="635717" cy="302771"/>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ight Arrow 372"/>
          <p:cNvSpPr/>
          <p:nvPr/>
        </p:nvSpPr>
        <p:spPr>
          <a:xfrm rot="5400000">
            <a:off x="5506314" y="6019474"/>
            <a:ext cx="387682" cy="137505"/>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Bent-Up Arrow 373"/>
          <p:cNvSpPr/>
          <p:nvPr/>
        </p:nvSpPr>
        <p:spPr>
          <a:xfrm rot="16200000" flipH="1">
            <a:off x="5443658" y="6292185"/>
            <a:ext cx="265835"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ight Arrow 374"/>
          <p:cNvSpPr/>
          <p:nvPr/>
        </p:nvSpPr>
        <p:spPr>
          <a:xfrm rot="10800000">
            <a:off x="4766585" y="6452315"/>
            <a:ext cx="608749" cy="129060"/>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ight Arrow 375"/>
          <p:cNvSpPr/>
          <p:nvPr/>
        </p:nvSpPr>
        <p:spPr>
          <a:xfrm rot="10800000">
            <a:off x="4088233" y="6439902"/>
            <a:ext cx="633437" cy="134933"/>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ight Arrow 376"/>
          <p:cNvSpPr/>
          <p:nvPr/>
        </p:nvSpPr>
        <p:spPr>
          <a:xfrm rot="10800000">
            <a:off x="3351964" y="6445950"/>
            <a:ext cx="676700" cy="128259"/>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Right Arrow 377"/>
          <p:cNvSpPr/>
          <p:nvPr/>
        </p:nvSpPr>
        <p:spPr>
          <a:xfrm rot="10800000">
            <a:off x="2683389" y="6442317"/>
            <a:ext cx="623664" cy="130442"/>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ight Arrow 382"/>
          <p:cNvSpPr/>
          <p:nvPr/>
        </p:nvSpPr>
        <p:spPr>
          <a:xfrm>
            <a:off x="5863866" y="4593955"/>
            <a:ext cx="178554"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Circular Arrow 547"/>
          <p:cNvSpPr/>
          <p:nvPr/>
        </p:nvSpPr>
        <p:spPr>
          <a:xfrm rot="5400000">
            <a:off x="2607537" y="187628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9" name="Right Arrow 548"/>
          <p:cNvSpPr/>
          <p:nvPr/>
        </p:nvSpPr>
        <p:spPr>
          <a:xfrm rot="5400000">
            <a:off x="2420258" y="2548522"/>
            <a:ext cx="728997" cy="14531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Circular Arrow 549"/>
          <p:cNvSpPr/>
          <p:nvPr/>
        </p:nvSpPr>
        <p:spPr>
          <a:xfrm rot="5400000">
            <a:off x="2546553" y="369254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1" name="Right Arrow 550"/>
          <p:cNvSpPr/>
          <p:nvPr/>
        </p:nvSpPr>
        <p:spPr>
          <a:xfrm rot="5400000">
            <a:off x="2446625" y="3296324"/>
            <a:ext cx="662641" cy="13169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Right Arrow 551"/>
          <p:cNvSpPr/>
          <p:nvPr/>
        </p:nvSpPr>
        <p:spPr>
          <a:xfrm rot="5400000">
            <a:off x="2497468" y="4369664"/>
            <a:ext cx="577857" cy="14896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Bent-Up Arrow 552"/>
          <p:cNvSpPr/>
          <p:nvPr/>
        </p:nvSpPr>
        <p:spPr>
          <a:xfrm rot="5400000">
            <a:off x="2901980" y="5507431"/>
            <a:ext cx="327328" cy="642332"/>
          </a:xfrm>
          <a:prstGeom prst="bentUpArrow">
            <a:avLst>
              <a:gd name="adj1" fmla="val 25000"/>
              <a:gd name="adj2" fmla="val 21611"/>
              <a:gd name="adj3" fmla="val 25000"/>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Right Arrow 553"/>
          <p:cNvSpPr/>
          <p:nvPr/>
        </p:nvSpPr>
        <p:spPr>
          <a:xfrm rot="5400000">
            <a:off x="2376729" y="5125921"/>
            <a:ext cx="814203" cy="14383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8" name="Bent-Up Arrow 557"/>
          <p:cNvSpPr/>
          <p:nvPr/>
        </p:nvSpPr>
        <p:spPr>
          <a:xfrm rot="5400000">
            <a:off x="5726879" y="3980141"/>
            <a:ext cx="245862" cy="363851"/>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Circular Arrow 558"/>
          <p:cNvSpPr/>
          <p:nvPr/>
        </p:nvSpPr>
        <p:spPr>
          <a:xfrm flipH="1">
            <a:off x="3270794" y="3165610"/>
            <a:ext cx="410103" cy="469284"/>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0" name="Bent-Up Arrow 559"/>
          <p:cNvSpPr/>
          <p:nvPr/>
        </p:nvSpPr>
        <p:spPr>
          <a:xfrm rot="10800000" flipV="1">
            <a:off x="2985124" y="3163913"/>
            <a:ext cx="268228" cy="222276"/>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Right Arrow 560"/>
          <p:cNvSpPr/>
          <p:nvPr/>
        </p:nvSpPr>
        <p:spPr>
          <a:xfrm rot="16200000">
            <a:off x="2606354" y="2643538"/>
            <a:ext cx="856432" cy="114005"/>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Circular Arrow 561"/>
          <p:cNvSpPr/>
          <p:nvPr/>
        </p:nvSpPr>
        <p:spPr>
          <a:xfrm rot="5400000" flipH="1">
            <a:off x="2793937" y="1864308"/>
            <a:ext cx="410103" cy="430146"/>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3" name="Right Arrow 562"/>
          <p:cNvSpPr/>
          <p:nvPr/>
        </p:nvSpPr>
        <p:spPr>
          <a:xfrm rot="16200000">
            <a:off x="2880090" y="1678598"/>
            <a:ext cx="308784" cy="1066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Circular Arrow 563"/>
          <p:cNvSpPr/>
          <p:nvPr/>
        </p:nvSpPr>
        <p:spPr>
          <a:xfrm rot="5400000" flipH="1">
            <a:off x="2787284" y="1186825"/>
            <a:ext cx="410103" cy="41684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5" name="Right Arrow 564"/>
          <p:cNvSpPr/>
          <p:nvPr/>
        </p:nvSpPr>
        <p:spPr>
          <a:xfrm rot="16200000">
            <a:off x="2871034" y="958100"/>
            <a:ext cx="317451" cy="11609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671140" y="2198158"/>
            <a:ext cx="525689"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402781" y="2234587"/>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595" name="TextBox 594"/>
          <p:cNvSpPr txBox="1"/>
          <p:nvPr/>
        </p:nvSpPr>
        <p:spPr>
          <a:xfrm>
            <a:off x="670072" y="3722056"/>
            <a:ext cx="1227432" cy="230832"/>
          </a:xfrm>
          <a:prstGeom prst="rect">
            <a:avLst/>
          </a:prstGeom>
          <a:solidFill>
            <a:srgbClr val="F5AF7C"/>
          </a:solidFill>
          <a:ln>
            <a:solidFill>
              <a:srgbClr val="FF0000"/>
            </a:solidFill>
          </a:ln>
        </p:spPr>
        <p:txBody>
          <a:bodyPr wrap="square" rtlCol="0">
            <a:spAutoFit/>
          </a:bodyPr>
          <a:lstStyle/>
          <a:p>
            <a:pPr algn="ctr"/>
            <a:r>
              <a:rPr lang="en-US" sz="900" b="1" dirty="0"/>
              <a:t>Raw Sewage</a:t>
            </a:r>
          </a:p>
        </p:txBody>
      </p:sp>
      <p:sp>
        <p:nvSpPr>
          <p:cNvPr id="596" name="Bent-Up Arrow 595"/>
          <p:cNvSpPr/>
          <p:nvPr/>
        </p:nvSpPr>
        <p:spPr>
          <a:xfrm rot="10800000" flipV="1">
            <a:off x="2527798" y="5726843"/>
            <a:ext cx="349564" cy="651427"/>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Bent-Up Arrow 596"/>
          <p:cNvSpPr/>
          <p:nvPr/>
        </p:nvSpPr>
        <p:spPr>
          <a:xfrm rot="16200000">
            <a:off x="2172786" y="4314936"/>
            <a:ext cx="632959" cy="352738"/>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Right Arrow 597"/>
          <p:cNvSpPr/>
          <p:nvPr/>
        </p:nvSpPr>
        <p:spPr>
          <a:xfrm rot="16200000">
            <a:off x="2192375" y="5211846"/>
            <a:ext cx="823953" cy="139650"/>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extBox 598"/>
          <p:cNvSpPr txBox="1"/>
          <p:nvPr/>
        </p:nvSpPr>
        <p:spPr>
          <a:xfrm>
            <a:off x="642571" y="4113851"/>
            <a:ext cx="1235448" cy="507831"/>
          </a:xfrm>
          <a:prstGeom prst="rect">
            <a:avLst/>
          </a:prstGeom>
          <a:solidFill>
            <a:srgbClr val="D9D9D9"/>
          </a:solidFill>
          <a:ln>
            <a:solidFill>
              <a:srgbClr val="D2A8A2"/>
            </a:solidFill>
          </a:ln>
        </p:spPr>
        <p:txBody>
          <a:bodyPr wrap="square" rtlCol="0">
            <a:spAutoFit/>
          </a:bodyPr>
          <a:lstStyle/>
          <a:p>
            <a:pPr algn="ctr"/>
            <a:r>
              <a:rPr lang="en-US" sz="900" b="1" dirty="0"/>
              <a:t>Electrical Energy</a:t>
            </a:r>
          </a:p>
          <a:p>
            <a:pPr algn="ctr"/>
            <a:r>
              <a:rPr lang="en-US" sz="900" b="1" dirty="0"/>
              <a:t>Circulated to</a:t>
            </a:r>
          </a:p>
          <a:p>
            <a:pPr algn="ctr"/>
            <a:r>
              <a:rPr lang="en-US" sz="900" b="1" dirty="0"/>
              <a:t>End-Users</a:t>
            </a:r>
          </a:p>
        </p:txBody>
      </p:sp>
      <p:sp>
        <p:nvSpPr>
          <p:cNvPr id="600" name="Right Arrow 599"/>
          <p:cNvSpPr/>
          <p:nvPr/>
        </p:nvSpPr>
        <p:spPr>
          <a:xfrm rot="10800000">
            <a:off x="2015560" y="4173883"/>
            <a:ext cx="288727" cy="169794"/>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Bent-Up Arrow 600"/>
          <p:cNvSpPr/>
          <p:nvPr/>
        </p:nvSpPr>
        <p:spPr>
          <a:xfrm rot="10800000" flipV="1">
            <a:off x="2286155" y="5528969"/>
            <a:ext cx="352321" cy="1016843"/>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Bent-Up Arrow 601"/>
          <p:cNvSpPr/>
          <p:nvPr/>
        </p:nvSpPr>
        <p:spPr>
          <a:xfrm rot="16200000">
            <a:off x="1922765" y="4987658"/>
            <a:ext cx="632959" cy="352738"/>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TextBox 602"/>
          <p:cNvSpPr txBox="1"/>
          <p:nvPr/>
        </p:nvSpPr>
        <p:spPr>
          <a:xfrm>
            <a:off x="642571" y="4702556"/>
            <a:ext cx="1247348" cy="646331"/>
          </a:xfrm>
          <a:prstGeom prst="rect">
            <a:avLst/>
          </a:prstGeom>
          <a:solidFill>
            <a:srgbClr val="FFFFF1"/>
          </a:solidFill>
          <a:ln>
            <a:solidFill>
              <a:srgbClr val="FF0000"/>
            </a:solidFill>
          </a:ln>
        </p:spPr>
        <p:txBody>
          <a:bodyPr wrap="square" rtlCol="0">
            <a:spAutoFit/>
          </a:bodyPr>
          <a:lstStyle/>
          <a:p>
            <a:pPr algn="ctr"/>
            <a:r>
              <a:rPr lang="en-US" sz="900" b="1" dirty="0"/>
              <a:t>Heated Potable water Recirculated to </a:t>
            </a:r>
          </a:p>
          <a:p>
            <a:pPr algn="ctr"/>
            <a:r>
              <a:rPr lang="en-US" sz="900" b="1" dirty="0"/>
              <a:t>End-Users</a:t>
            </a:r>
          </a:p>
        </p:txBody>
      </p:sp>
      <p:sp>
        <p:nvSpPr>
          <p:cNvPr id="606" name="Bent-Up Arrow 605"/>
          <p:cNvSpPr/>
          <p:nvPr/>
        </p:nvSpPr>
        <p:spPr>
          <a:xfrm rot="16200000">
            <a:off x="1753555" y="5637857"/>
            <a:ext cx="632959" cy="352738"/>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Bent-Up Arrow 606"/>
          <p:cNvSpPr/>
          <p:nvPr/>
        </p:nvSpPr>
        <p:spPr>
          <a:xfrm rot="10800000" flipV="1">
            <a:off x="2115497" y="6173422"/>
            <a:ext cx="352321" cy="565834"/>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TextBox 608"/>
          <p:cNvSpPr txBox="1"/>
          <p:nvPr/>
        </p:nvSpPr>
        <p:spPr>
          <a:xfrm>
            <a:off x="648943" y="5556364"/>
            <a:ext cx="1247348" cy="507831"/>
          </a:xfrm>
          <a:prstGeom prst="rect">
            <a:avLst/>
          </a:prstGeom>
          <a:solidFill>
            <a:srgbClr val="FFFFF1"/>
          </a:solidFill>
          <a:ln>
            <a:solidFill>
              <a:srgbClr val="E0EBF6"/>
            </a:solidFill>
          </a:ln>
        </p:spPr>
        <p:txBody>
          <a:bodyPr wrap="square" rtlCol="0">
            <a:spAutoFit/>
          </a:bodyPr>
          <a:lstStyle/>
          <a:p>
            <a:pPr algn="ctr"/>
            <a:r>
              <a:rPr lang="en-US" sz="900" b="1" dirty="0"/>
              <a:t>Potable water Recirculated to </a:t>
            </a:r>
          </a:p>
          <a:p>
            <a:pPr algn="ctr"/>
            <a:r>
              <a:rPr lang="en-US" sz="900" b="1" dirty="0"/>
              <a:t>End-Users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Right Arrow 410"/>
          <p:cNvSpPr/>
          <p:nvPr/>
        </p:nvSpPr>
        <p:spPr>
          <a:xfrm rot="5400000">
            <a:off x="1357818" y="6239755"/>
            <a:ext cx="344741" cy="190488"/>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TextBox 413"/>
          <p:cNvSpPr txBox="1"/>
          <p:nvPr/>
        </p:nvSpPr>
        <p:spPr>
          <a:xfrm>
            <a:off x="5785178" y="5621518"/>
            <a:ext cx="1878403" cy="830997"/>
          </a:xfrm>
          <a:prstGeom prst="rect">
            <a:avLst/>
          </a:prstGeom>
          <a:noFill/>
        </p:spPr>
        <p:txBody>
          <a:bodyPr wrap="square" rtlCol="0">
            <a:spAutoFit/>
          </a:bodyPr>
          <a:lstStyle/>
          <a:p>
            <a:pPr algn="ctr"/>
            <a:r>
              <a:rPr lang="en-US" sz="1200" b="1" u="sng" dirty="0"/>
              <a:t>Separate</a:t>
            </a:r>
          </a:p>
          <a:p>
            <a:pPr algn="ctr"/>
            <a:r>
              <a:rPr lang="en-US" sz="1200" b="1" u="sng" dirty="0"/>
              <a:t>Raw Sewage and</a:t>
            </a:r>
          </a:p>
          <a:p>
            <a:pPr algn="ctr"/>
            <a:r>
              <a:rPr lang="en-US" sz="1200" b="1" u="sng" dirty="0"/>
              <a:t>Solids Waste</a:t>
            </a:r>
          </a:p>
          <a:p>
            <a:pPr algn="ctr"/>
            <a:r>
              <a:rPr lang="en-US" sz="1200" b="1" u="sng" dirty="0"/>
              <a:t>Pyrolysis</a:t>
            </a:r>
          </a:p>
        </p:txBody>
      </p:sp>
      <p:sp>
        <p:nvSpPr>
          <p:cNvPr id="415" name="Rectangle 414"/>
          <p:cNvSpPr/>
          <p:nvPr/>
        </p:nvSpPr>
        <p:spPr>
          <a:xfrm>
            <a:off x="528670" y="3691669"/>
            <a:ext cx="4767788" cy="30593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TextBox 416"/>
          <p:cNvSpPr txBox="1"/>
          <p:nvPr/>
        </p:nvSpPr>
        <p:spPr>
          <a:xfrm>
            <a:off x="6510714" y="4781226"/>
            <a:ext cx="1330063" cy="1015663"/>
          </a:xfrm>
          <a:prstGeom prst="rect">
            <a:avLst/>
          </a:prstGeom>
          <a:noFill/>
        </p:spPr>
        <p:txBody>
          <a:bodyPr wrap="square" rtlCol="0">
            <a:spAutoFit/>
          </a:bodyPr>
          <a:lstStyle/>
          <a:p>
            <a:pPr algn="ctr"/>
            <a:r>
              <a:rPr lang="en-US" sz="1200" b="1" u="sng" dirty="0"/>
              <a:t>Advanced</a:t>
            </a:r>
          </a:p>
          <a:p>
            <a:pPr algn="ctr"/>
            <a:r>
              <a:rPr lang="en-US" sz="1200" b="1" u="sng" dirty="0"/>
              <a:t>Wastewater</a:t>
            </a:r>
          </a:p>
          <a:p>
            <a:pPr algn="ctr"/>
            <a:r>
              <a:rPr lang="en-US" sz="1200" b="1" u="sng" dirty="0"/>
              <a:t>Treatment to</a:t>
            </a:r>
          </a:p>
          <a:p>
            <a:pPr algn="ctr"/>
            <a:r>
              <a:rPr lang="en-US" sz="1200" b="1" u="sng" dirty="0"/>
              <a:t>Potability</a:t>
            </a:r>
          </a:p>
          <a:p>
            <a:pPr algn="ctr"/>
            <a:endParaRPr lang="en-US" sz="1200" b="1" u="sng" dirty="0">
              <a:solidFill>
                <a:schemeClr val="bg1"/>
              </a:solidFill>
            </a:endParaRPr>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39" name="Rectangle: Rounded Corners 38">
            <a:extLst>
              <a:ext uri="{FF2B5EF4-FFF2-40B4-BE49-F238E27FC236}">
                <a16:creationId xmlns:a16="http://schemas.microsoft.com/office/drawing/2014/main" id="{AA6A6D3D-0F19-ED5B-EF55-13E628BBC430}"/>
              </a:ext>
            </a:extLst>
          </p:cNvPr>
          <p:cNvSpPr/>
          <p:nvPr/>
        </p:nvSpPr>
        <p:spPr>
          <a:xfrm>
            <a:off x="5322465" y="4569103"/>
            <a:ext cx="540366" cy="69940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t>Activated</a:t>
            </a:r>
          </a:p>
          <a:p>
            <a:pPr algn="ctr"/>
            <a:r>
              <a:rPr lang="en-US" sz="800" b="1"/>
              <a:t>Carbon</a:t>
            </a:r>
          </a:p>
          <a:p>
            <a:pPr algn="ctr"/>
            <a:r>
              <a:rPr lang="en-US" sz="800" b="1"/>
              <a:t>Filter</a:t>
            </a:r>
          </a:p>
          <a:p>
            <a:pPr algn="ctr"/>
            <a:r>
              <a:rPr lang="en-US" sz="800" b="1"/>
              <a:t>(#4)</a:t>
            </a:r>
            <a:endParaRPr lang="en-US"/>
          </a:p>
        </p:txBody>
      </p:sp>
      <p:sp>
        <p:nvSpPr>
          <p:cNvPr id="40" name="Right Arrow 144">
            <a:extLst>
              <a:ext uri="{FF2B5EF4-FFF2-40B4-BE49-F238E27FC236}">
                <a16:creationId xmlns:a16="http://schemas.microsoft.com/office/drawing/2014/main" id="{D15C4919-060D-EEA1-EC5D-D9DCA6C800D9}"/>
              </a:ext>
            </a:extLst>
          </p:cNvPr>
          <p:cNvSpPr/>
          <p:nvPr/>
        </p:nvSpPr>
        <p:spPr>
          <a:xfrm rot="10800000">
            <a:off x="5690038" y="4294853"/>
            <a:ext cx="330221"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2DCA83-CD0A-4719-0BB5-CD3789FA8199}"/>
              </a:ext>
            </a:extLst>
          </p:cNvPr>
          <p:cNvSpPr/>
          <p:nvPr/>
        </p:nvSpPr>
        <p:spPr>
          <a:xfrm>
            <a:off x="5037858" y="4591828"/>
            <a:ext cx="1106987" cy="369332"/>
          </a:xfrm>
          <a:prstGeom prst="rect">
            <a:avLst/>
          </a:prstGeom>
          <a:noFill/>
        </p:spPr>
        <p:txBody>
          <a:bodyPr wrap="square">
            <a:spAutoFit/>
          </a:bodyPr>
          <a:lstStyle/>
          <a:p>
            <a:pPr algn="ctr"/>
            <a:r>
              <a:rPr lang="en-US" sz="900" b="1" dirty="0"/>
              <a:t>Reverse</a:t>
            </a:r>
          </a:p>
          <a:p>
            <a:pPr algn="ctr"/>
            <a:r>
              <a:rPr lang="en-US" sz="900" b="1" dirty="0"/>
              <a:t>Osmosis</a:t>
            </a:r>
          </a:p>
        </p:txBody>
      </p:sp>
      <p:sp>
        <p:nvSpPr>
          <p:cNvPr id="4" name="Rectangle 3">
            <a:extLst>
              <a:ext uri="{FF2B5EF4-FFF2-40B4-BE49-F238E27FC236}">
                <a16:creationId xmlns:a16="http://schemas.microsoft.com/office/drawing/2014/main" id="{8E703A34-7C08-A205-FC77-75F024D1A95A}"/>
              </a:ext>
            </a:extLst>
          </p:cNvPr>
          <p:cNvSpPr/>
          <p:nvPr/>
        </p:nvSpPr>
        <p:spPr>
          <a:xfrm>
            <a:off x="3193205" y="1384930"/>
            <a:ext cx="1231282" cy="646331"/>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a:p>
            <a:pPr algn="ctr"/>
            <a:r>
              <a:rPr lang="en-US" sz="900" b="1" dirty="0"/>
              <a:t>(in Gasification Phase)</a:t>
            </a:r>
          </a:p>
        </p:txBody>
      </p:sp>
      <p:sp>
        <p:nvSpPr>
          <p:cNvPr id="7" name="TextBox 6">
            <a:extLst>
              <a:ext uri="{FF2B5EF4-FFF2-40B4-BE49-F238E27FC236}">
                <a16:creationId xmlns:a16="http://schemas.microsoft.com/office/drawing/2014/main" id="{036B9636-270D-777B-49A6-EF4BEB5965A9}"/>
              </a:ext>
            </a:extLst>
          </p:cNvPr>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8" name="Rectangle 7">
            <a:extLst>
              <a:ext uri="{FF2B5EF4-FFF2-40B4-BE49-F238E27FC236}">
                <a16:creationId xmlns:a16="http://schemas.microsoft.com/office/drawing/2014/main" id="{EE63FF58-38A0-B9D8-23B4-427D4FA22492}"/>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2" name="TextBox 1">
            <a:extLst>
              <a:ext uri="{FF2B5EF4-FFF2-40B4-BE49-F238E27FC236}">
                <a16:creationId xmlns:a16="http://schemas.microsoft.com/office/drawing/2014/main" id="{529BE118-A756-14BD-D75E-31702BFBB195}"/>
              </a:ext>
            </a:extLst>
          </p:cNvPr>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3" name="TextBox 2">
            <a:extLst>
              <a:ext uri="{FF2B5EF4-FFF2-40B4-BE49-F238E27FC236}">
                <a16:creationId xmlns:a16="http://schemas.microsoft.com/office/drawing/2014/main" id="{75B437B7-C1D6-25C5-47A8-575275AFF223}"/>
              </a:ext>
            </a:extLst>
          </p:cNvPr>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
        <p:nvSpPr>
          <p:cNvPr id="14" name="Rectangle 13">
            <a:extLst>
              <a:ext uri="{FF2B5EF4-FFF2-40B4-BE49-F238E27FC236}">
                <a16:creationId xmlns:a16="http://schemas.microsoft.com/office/drawing/2014/main" id="{D010FF10-4211-6BF7-A047-947986038CC1}"/>
              </a:ext>
            </a:extLst>
          </p:cNvPr>
          <p:cNvSpPr/>
          <p:nvPr/>
        </p:nvSpPr>
        <p:spPr>
          <a:xfrm>
            <a:off x="4486045" y="2780640"/>
            <a:ext cx="1194061" cy="461665"/>
          </a:xfrm>
          <a:prstGeom prst="rect">
            <a:avLst/>
          </a:prstGeom>
        </p:spPr>
        <p:txBody>
          <a:bodyPr wrap="square">
            <a:spAutoFit/>
          </a:bodyPr>
          <a:lstStyle/>
          <a:p>
            <a:pPr algn="ctr"/>
            <a:r>
              <a:rPr lang="en-US" sz="800" b="1" dirty="0"/>
              <a:t>Biochar to Replenish </a:t>
            </a:r>
          </a:p>
          <a:p>
            <a:pPr algn="ctr"/>
            <a:r>
              <a:rPr lang="en-US" sz="800" b="1" dirty="0"/>
              <a:t>Activated Carbon </a:t>
            </a:r>
          </a:p>
          <a:p>
            <a:pPr algn="ctr"/>
            <a:r>
              <a:rPr lang="en-US" sz="800" b="1" dirty="0"/>
              <a:t>Tank as Needed</a:t>
            </a:r>
          </a:p>
        </p:txBody>
      </p:sp>
      <p:sp>
        <p:nvSpPr>
          <p:cNvPr id="9" name="Rectangle 8">
            <a:extLst>
              <a:ext uri="{FF2B5EF4-FFF2-40B4-BE49-F238E27FC236}">
                <a16:creationId xmlns:a16="http://schemas.microsoft.com/office/drawing/2014/main" id="{0CAD1E29-1CB6-DEAE-E643-049AC45B0987}"/>
              </a:ext>
            </a:extLst>
          </p:cNvPr>
          <p:cNvSpPr/>
          <p:nvPr/>
        </p:nvSpPr>
        <p:spPr>
          <a:xfrm>
            <a:off x="5869390" y="4603973"/>
            <a:ext cx="997491" cy="707886"/>
          </a:xfrm>
          <a:prstGeom prst="rect">
            <a:avLst/>
          </a:prstGeom>
        </p:spPr>
        <p:txBody>
          <a:bodyPr wrap="square">
            <a:spAutoFit/>
          </a:bodyPr>
          <a:lstStyle/>
          <a:p>
            <a:pPr algn="ctr"/>
            <a:r>
              <a:rPr lang="en-US" sz="800" b="1" dirty="0"/>
              <a:t>Optional</a:t>
            </a:r>
          </a:p>
          <a:p>
            <a:pPr algn="ctr"/>
            <a:r>
              <a:rPr lang="en-US" sz="800" b="1" dirty="0"/>
              <a:t>(Post-Activated Carbon) </a:t>
            </a:r>
          </a:p>
          <a:p>
            <a:pPr algn="ctr"/>
            <a:r>
              <a:rPr lang="en-US" sz="800" b="1" dirty="0"/>
              <a:t>Water Distillation</a:t>
            </a:r>
          </a:p>
        </p:txBody>
      </p:sp>
    </p:spTree>
    <p:extLst>
      <p:ext uri="{BB962C8B-B14F-4D97-AF65-F5344CB8AC3E}">
        <p14:creationId xmlns:p14="http://schemas.microsoft.com/office/powerpoint/2010/main" val="27274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54"/>
                                        </p:tgtEl>
                                        <p:attrNameLst>
                                          <p:attrName>style.visibility</p:attrName>
                                        </p:attrNameLst>
                                      </p:cBhvr>
                                      <p:to>
                                        <p:strVal val="visible"/>
                                      </p:to>
                                    </p:set>
                                    <p:animEffect transition="in" filter="wipe(down)">
                                      <p:cBhvr>
                                        <p:cTn id="7" dur="217">
                                          <p:stCondLst>
                                            <p:cond delay="0"/>
                                          </p:stCondLst>
                                        </p:cTn>
                                        <p:tgtEl>
                                          <p:spTgt spid="354"/>
                                        </p:tgtEl>
                                      </p:cBhvr>
                                    </p:animEffect>
                                    <p:anim calcmode="lin" valueType="num">
                                      <p:cBhvr>
                                        <p:cTn id="8" dur="683" tmFilter="0,0; 0.14,0.36; 0.43,0.73; 0.71,0.91; 1.0,1.0">
                                          <p:stCondLst>
                                            <p:cond delay="0"/>
                                          </p:stCondLst>
                                        </p:cTn>
                                        <p:tgtEl>
                                          <p:spTgt spid="354"/>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354"/>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354"/>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354"/>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354"/>
                                        </p:tgtEl>
                                        <p:attrNameLst>
                                          <p:attrName>ppt_y</p:attrName>
                                        </p:attrNameLst>
                                      </p:cBhvr>
                                      <p:tavLst>
                                        <p:tav tm="0" fmla="#ppt_y-sin(pi*$)/81">
                                          <p:val>
                                            <p:fltVal val="0"/>
                                          </p:val>
                                        </p:tav>
                                        <p:tav tm="100000">
                                          <p:val>
                                            <p:fltVal val="1"/>
                                          </p:val>
                                        </p:tav>
                                      </p:tavLst>
                                    </p:anim>
                                    <p:animScale>
                                      <p:cBhvr>
                                        <p:cTn id="13" dur="10">
                                          <p:stCondLst>
                                            <p:cond delay="244"/>
                                          </p:stCondLst>
                                        </p:cTn>
                                        <p:tgtEl>
                                          <p:spTgt spid="354"/>
                                        </p:tgtEl>
                                      </p:cBhvr>
                                      <p:to x="100000" y="60000"/>
                                    </p:animScale>
                                    <p:animScale>
                                      <p:cBhvr>
                                        <p:cTn id="14" dur="62" decel="50000">
                                          <p:stCondLst>
                                            <p:cond delay="254"/>
                                          </p:stCondLst>
                                        </p:cTn>
                                        <p:tgtEl>
                                          <p:spTgt spid="354"/>
                                        </p:tgtEl>
                                      </p:cBhvr>
                                      <p:to x="100000" y="100000"/>
                                    </p:animScale>
                                    <p:animScale>
                                      <p:cBhvr>
                                        <p:cTn id="15" dur="10">
                                          <p:stCondLst>
                                            <p:cond delay="492"/>
                                          </p:stCondLst>
                                        </p:cTn>
                                        <p:tgtEl>
                                          <p:spTgt spid="354"/>
                                        </p:tgtEl>
                                      </p:cBhvr>
                                      <p:to x="100000" y="80000"/>
                                    </p:animScale>
                                    <p:animScale>
                                      <p:cBhvr>
                                        <p:cTn id="16" dur="62" decel="50000">
                                          <p:stCondLst>
                                            <p:cond delay="502"/>
                                          </p:stCondLst>
                                        </p:cTn>
                                        <p:tgtEl>
                                          <p:spTgt spid="354"/>
                                        </p:tgtEl>
                                      </p:cBhvr>
                                      <p:to x="100000" y="100000"/>
                                    </p:animScale>
                                    <p:animScale>
                                      <p:cBhvr>
                                        <p:cTn id="17" dur="10">
                                          <p:stCondLst>
                                            <p:cond delay="616"/>
                                          </p:stCondLst>
                                        </p:cTn>
                                        <p:tgtEl>
                                          <p:spTgt spid="354"/>
                                        </p:tgtEl>
                                      </p:cBhvr>
                                      <p:to x="100000" y="90000"/>
                                    </p:animScale>
                                    <p:animScale>
                                      <p:cBhvr>
                                        <p:cTn id="18" dur="62" decel="50000">
                                          <p:stCondLst>
                                            <p:cond delay="625"/>
                                          </p:stCondLst>
                                        </p:cTn>
                                        <p:tgtEl>
                                          <p:spTgt spid="354"/>
                                        </p:tgtEl>
                                      </p:cBhvr>
                                      <p:to x="100000" y="100000"/>
                                    </p:animScale>
                                    <p:animScale>
                                      <p:cBhvr>
                                        <p:cTn id="19" dur="10">
                                          <p:stCondLst>
                                            <p:cond delay="678"/>
                                          </p:stCondLst>
                                        </p:cTn>
                                        <p:tgtEl>
                                          <p:spTgt spid="354"/>
                                        </p:tgtEl>
                                      </p:cBhvr>
                                      <p:to x="100000" y="95000"/>
                                    </p:animScale>
                                    <p:animScale>
                                      <p:cBhvr>
                                        <p:cTn id="20" dur="62" decel="50000">
                                          <p:stCondLst>
                                            <p:cond delay="688"/>
                                          </p:stCondLst>
                                        </p:cTn>
                                        <p:tgtEl>
                                          <p:spTgt spid="354"/>
                                        </p:tgtEl>
                                      </p:cBhvr>
                                      <p:to x="100000" y="100000"/>
                                    </p:animScale>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548"/>
                                        </p:tgtEl>
                                        <p:attrNameLst>
                                          <p:attrName>style.visibility</p:attrName>
                                        </p:attrNameLst>
                                      </p:cBhvr>
                                      <p:to>
                                        <p:strVal val="visible"/>
                                      </p:to>
                                    </p:set>
                                    <p:animEffect transition="in" filter="fade">
                                      <p:cBhvr>
                                        <p:cTn id="24" dur="250"/>
                                        <p:tgtEl>
                                          <p:spTgt spid="548"/>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49"/>
                                        </p:tgtEl>
                                        <p:attrNameLst>
                                          <p:attrName>style.visibility</p:attrName>
                                        </p:attrNameLst>
                                      </p:cBhvr>
                                      <p:to>
                                        <p:strVal val="visible"/>
                                      </p:to>
                                    </p:set>
                                    <p:animEffect transition="in" filter="fade">
                                      <p:cBhvr>
                                        <p:cTn id="28" dur="250"/>
                                        <p:tgtEl>
                                          <p:spTgt spid="549"/>
                                        </p:tgtEl>
                                      </p:cBhvr>
                                    </p:animEffect>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551"/>
                                        </p:tgtEl>
                                        <p:attrNameLst>
                                          <p:attrName>style.visibility</p:attrName>
                                        </p:attrNameLst>
                                      </p:cBhvr>
                                      <p:to>
                                        <p:strVal val="visible"/>
                                      </p:to>
                                    </p:set>
                                    <p:animEffect transition="in" filter="fade">
                                      <p:cBhvr>
                                        <p:cTn id="32" dur="250"/>
                                        <p:tgtEl>
                                          <p:spTgt spid="551"/>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550"/>
                                        </p:tgtEl>
                                        <p:attrNameLst>
                                          <p:attrName>style.visibility</p:attrName>
                                        </p:attrNameLst>
                                      </p:cBhvr>
                                      <p:to>
                                        <p:strVal val="visible"/>
                                      </p:to>
                                    </p:set>
                                    <p:animEffect transition="in" filter="fade">
                                      <p:cBhvr>
                                        <p:cTn id="36" dur="250"/>
                                        <p:tgtEl>
                                          <p:spTgt spid="550"/>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552"/>
                                        </p:tgtEl>
                                        <p:attrNameLst>
                                          <p:attrName>style.visibility</p:attrName>
                                        </p:attrNameLst>
                                      </p:cBhvr>
                                      <p:to>
                                        <p:strVal val="visible"/>
                                      </p:to>
                                    </p:set>
                                    <p:animEffect transition="in" filter="fade">
                                      <p:cBhvr>
                                        <p:cTn id="40" dur="250"/>
                                        <p:tgtEl>
                                          <p:spTgt spid="552"/>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554"/>
                                        </p:tgtEl>
                                        <p:attrNameLst>
                                          <p:attrName>style.visibility</p:attrName>
                                        </p:attrNameLst>
                                      </p:cBhvr>
                                      <p:to>
                                        <p:strVal val="visible"/>
                                      </p:to>
                                    </p:set>
                                    <p:animEffect transition="in" filter="fade">
                                      <p:cBhvr>
                                        <p:cTn id="44" dur="250"/>
                                        <p:tgtEl>
                                          <p:spTgt spid="554"/>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553"/>
                                        </p:tgtEl>
                                        <p:attrNameLst>
                                          <p:attrName>style.visibility</p:attrName>
                                        </p:attrNameLst>
                                      </p:cBhvr>
                                      <p:to>
                                        <p:strVal val="visible"/>
                                      </p:to>
                                    </p:set>
                                    <p:animEffect transition="in" filter="fade">
                                      <p:cBhvr>
                                        <p:cTn id="48" dur="250"/>
                                        <p:tgtEl>
                                          <p:spTgt spid="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 grpId="0" animBg="1"/>
      <p:bldP spid="548" grpId="0" animBg="1"/>
      <p:bldP spid="549" grpId="0" animBg="1"/>
      <p:bldP spid="550" grpId="0" animBg="1"/>
      <p:bldP spid="551" grpId="0" animBg="1"/>
      <p:bldP spid="552" grpId="0" animBg="1"/>
      <p:bldP spid="553" grpId="0" animBg="1"/>
      <p:bldP spid="5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Bent-Up Arrow 396"/>
          <p:cNvSpPr/>
          <p:nvPr/>
        </p:nvSpPr>
        <p:spPr>
          <a:xfrm flipV="1">
            <a:off x="8935379" y="2432701"/>
            <a:ext cx="260996" cy="472088"/>
          </a:xfrm>
          <a:prstGeom prst="bentUpArrow">
            <a:avLst/>
          </a:prstGeom>
          <a:solidFill>
            <a:srgbClr val="00B050"/>
          </a:solidFill>
          <a:ln>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111499" y="4892026"/>
            <a:ext cx="1063927" cy="518104"/>
          </a:xfrm>
          <a:prstGeom prst="rect">
            <a:avLst/>
          </a:prstGeom>
          <a:gradFill>
            <a:gsLst>
              <a:gs pos="100000">
                <a:srgbClr val="00B0F0"/>
              </a:gs>
              <a:gs pos="91000">
                <a:srgbClr val="00B0A0"/>
              </a:gs>
              <a:gs pos="0">
                <a:srgbClr val="00B050"/>
              </a:gs>
              <a:gs pos="100000">
                <a:schemeClr val="accent2">
                  <a:lumMod val="20000"/>
                  <a:lumOff val="80000"/>
                </a:schemeClr>
              </a:gs>
            </a:gsLst>
            <a:path path="circle">
              <a:fillToRect l="100000" t="100000"/>
            </a:path>
          </a:gradFill>
          <a:ln>
            <a:solidFill>
              <a:schemeClr val="bg1"/>
            </a:solidFill>
          </a:ln>
        </p:spPr>
        <p:txBody>
          <a:bodyPr wrap="square">
            <a:spAutoFit/>
          </a:bodyPr>
          <a:lstStyle/>
          <a:p>
            <a:pPr algn="ctr"/>
            <a:r>
              <a:rPr lang="en-US" sz="900" b="1" dirty="0"/>
              <a:t>Algae</a:t>
            </a:r>
          </a:p>
          <a:p>
            <a:pPr algn="ctr"/>
            <a:r>
              <a:rPr lang="en-US" sz="900" b="1" dirty="0"/>
              <a:t>Dewatering </a:t>
            </a:r>
          </a:p>
          <a:p>
            <a:pPr algn="ctr"/>
            <a:r>
              <a:rPr lang="en-US" sz="900" b="1" dirty="0"/>
              <a:t>Unit</a:t>
            </a:r>
          </a:p>
        </p:txBody>
      </p:sp>
      <p:sp>
        <p:nvSpPr>
          <p:cNvPr id="97" name="Rectangle 96"/>
          <p:cNvSpPr/>
          <p:nvPr/>
        </p:nvSpPr>
        <p:spPr>
          <a:xfrm>
            <a:off x="3260985" y="1372536"/>
            <a:ext cx="1228853" cy="369332"/>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p:txBody>
      </p:sp>
      <p:sp>
        <p:nvSpPr>
          <p:cNvPr id="15" name="Rectangle 14"/>
          <p:cNvSpPr/>
          <p:nvPr/>
        </p:nvSpPr>
        <p:spPr>
          <a:xfrm>
            <a:off x="225259" y="6621170"/>
            <a:ext cx="1807365" cy="78093"/>
          </a:xfrm>
          <a:prstGeom prst="rect">
            <a:avLst/>
          </a:prstGeom>
          <a:solidFill>
            <a:srgbClr val="A040BA"/>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ight Arrow 121"/>
          <p:cNvSpPr/>
          <p:nvPr/>
        </p:nvSpPr>
        <p:spPr>
          <a:xfrm rot="10800000">
            <a:off x="3654968" y="3293192"/>
            <a:ext cx="321875" cy="10718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ight Arrow 122"/>
          <p:cNvSpPr/>
          <p:nvPr/>
        </p:nvSpPr>
        <p:spPr>
          <a:xfrm rot="5400000">
            <a:off x="5511670" y="3737052"/>
            <a:ext cx="366222" cy="14825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ight Arrow 125"/>
          <p:cNvSpPr/>
          <p:nvPr/>
        </p:nvSpPr>
        <p:spPr>
          <a:xfrm rot="5400000">
            <a:off x="8854001" y="5366904"/>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p:cNvSpPr/>
          <p:nvPr/>
        </p:nvSpPr>
        <p:spPr>
          <a:xfrm>
            <a:off x="4179064" y="3291572"/>
            <a:ext cx="1026574" cy="12396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5871531" y="3121005"/>
            <a:ext cx="598349" cy="586095"/>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94036"/>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9945"/>
            <a:ext cx="609245" cy="594330"/>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sp>
        <p:nvSpPr>
          <p:cNvPr id="104" name="Flowchart: Connector 103"/>
          <p:cNvSpPr/>
          <p:nvPr/>
        </p:nvSpPr>
        <p:spPr>
          <a:xfrm>
            <a:off x="5925907" y="4493666"/>
            <a:ext cx="885047" cy="867699"/>
          </a:xfrm>
          <a:prstGeom prst="flowChartConnector">
            <a:avLst/>
          </a:prstGeom>
          <a:pattFill prst="pct5">
            <a:fgClr>
              <a:schemeClr val="accent5">
                <a:lumMod val="20000"/>
                <a:lumOff val="80000"/>
              </a:schemeClr>
            </a:fgClr>
            <a:bgClr>
              <a:schemeClr val="accent4">
                <a:lumMod val="20000"/>
                <a:lumOff val="80000"/>
              </a:schemeClr>
            </a:bgClr>
          </a:patt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6" name="Group 5"/>
          <p:cNvGrpSpPr/>
          <p:nvPr/>
        </p:nvGrpSpPr>
        <p:grpSpPr>
          <a:xfrm>
            <a:off x="5613688" y="3846301"/>
            <a:ext cx="1106987" cy="586095"/>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5579"/>
            <a:ext cx="234044" cy="116946"/>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000" y="3737039"/>
            <a:ext cx="234044" cy="116946"/>
          </a:xfrm>
          <a:prstGeom prst="rightArrow">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8122"/>
            <a:ext cx="279998" cy="15120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ight Arrow 145"/>
          <p:cNvSpPr/>
          <p:nvPr/>
        </p:nvSpPr>
        <p:spPr>
          <a:xfrm rot="5400000">
            <a:off x="5799546" y="5419430"/>
            <a:ext cx="529140" cy="157839"/>
          </a:xfrm>
          <a:prstGeom prst="rightArrow">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Arrow 144"/>
          <p:cNvSpPr/>
          <p:nvPr/>
        </p:nvSpPr>
        <p:spPr>
          <a:xfrm rot="5400000">
            <a:off x="5539256" y="4369933"/>
            <a:ext cx="237317"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63" name="Rectangle 162"/>
          <p:cNvSpPr/>
          <p:nvPr/>
        </p:nvSpPr>
        <p:spPr>
          <a:xfrm>
            <a:off x="4475704" y="2889028"/>
            <a:ext cx="1194061" cy="461665"/>
          </a:xfrm>
          <a:prstGeom prst="rect">
            <a:avLst/>
          </a:prstGeom>
        </p:spPr>
        <p:txBody>
          <a:bodyPr wrap="square">
            <a:spAutoFit/>
          </a:bodyPr>
          <a:lstStyle/>
          <a:p>
            <a:pPr algn="ctr"/>
            <a:r>
              <a:rPr lang="en-US" sz="800" b="1" dirty="0"/>
              <a:t>Biochar to Replenish </a:t>
            </a:r>
          </a:p>
          <a:p>
            <a:pPr algn="ctr"/>
            <a:r>
              <a:rPr lang="en-US" sz="800" b="1" dirty="0"/>
              <a:t>Activated Carbon </a:t>
            </a:r>
          </a:p>
          <a:p>
            <a:pPr algn="ctr"/>
            <a:r>
              <a:rPr lang="en-US" sz="800" b="1" dirty="0"/>
              <a:t>Tank as Needed</a:t>
            </a:r>
          </a:p>
        </p:txBody>
      </p:sp>
      <p:sp>
        <p:nvSpPr>
          <p:cNvPr id="165" name="Rectangle 164"/>
          <p:cNvSpPr/>
          <p:nvPr/>
        </p:nvSpPr>
        <p:spPr>
          <a:xfrm>
            <a:off x="999784" y="904699"/>
            <a:ext cx="2037907" cy="507831"/>
          </a:xfrm>
          <a:prstGeom prst="rect">
            <a:avLst/>
          </a:prstGeom>
        </p:spPr>
        <p:txBody>
          <a:bodyPr wrap="square">
            <a:spAutoFit/>
          </a:bodyPr>
          <a:lstStyle/>
          <a:p>
            <a:pPr algn="ctr"/>
            <a:r>
              <a:rPr lang="en-US" sz="900" b="1" dirty="0"/>
              <a:t>Biochar to be Used as Fertilizer and Battery Capacitor Material</a:t>
            </a:r>
          </a:p>
          <a:p>
            <a:pPr algn="ctr"/>
            <a:r>
              <a:rPr lang="en-US" sz="900" b="1" dirty="0"/>
              <a:t>in Agrarian and Mild Industrial Areas</a:t>
            </a:r>
          </a:p>
        </p:txBody>
      </p:sp>
      <p:sp>
        <p:nvSpPr>
          <p:cNvPr id="166" name="Right Arrow 165"/>
          <p:cNvSpPr/>
          <p:nvPr/>
        </p:nvSpPr>
        <p:spPr>
          <a:xfrm rot="5400000">
            <a:off x="8812071" y="3192675"/>
            <a:ext cx="641068" cy="127845"/>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7275111" y="6130088"/>
            <a:ext cx="1925329" cy="507831"/>
          </a:xfrm>
          <a:prstGeom prst="rect">
            <a:avLst/>
          </a:prstGeom>
          <a:solidFill>
            <a:srgbClr val="00B050"/>
          </a:solidFill>
          <a:ln>
            <a:solidFill>
              <a:srgbClr val="00B050"/>
            </a:solidFill>
          </a:ln>
        </p:spPr>
        <p:txBody>
          <a:bodyPr wrap="square">
            <a:spAutoFit/>
          </a:bodyPr>
          <a:lstStyle/>
          <a:p>
            <a:pPr algn="ctr"/>
            <a:r>
              <a:rPr lang="en-US" sz="900" b="1" dirty="0"/>
              <a:t>Algae Product for Human and Animal Nutritional Supplements</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grpSp>
        <p:nvGrpSpPr>
          <p:cNvPr id="77" name="Group 76"/>
          <p:cNvGrpSpPr/>
          <p:nvPr/>
        </p:nvGrpSpPr>
        <p:grpSpPr>
          <a:xfrm>
            <a:off x="3976744" y="1254666"/>
            <a:ext cx="2889556" cy="1565503"/>
            <a:chOff x="87265" y="1078637"/>
            <a:chExt cx="2881434" cy="1565503"/>
          </a:xfrm>
        </p:grpSpPr>
        <p:sp>
          <p:nvSpPr>
            <p:cNvPr id="84" name="Flowchart: Connector 83"/>
            <p:cNvSpPr/>
            <p:nvPr/>
          </p:nvSpPr>
          <p:spPr>
            <a:xfrm>
              <a:off x="537838" y="1517165"/>
              <a:ext cx="1189534"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1827697" y="1517165"/>
              <a:ext cx="1141002"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1035083" y="1078637"/>
              <a:ext cx="1021035"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394197" y="2405775"/>
              <a:ext cx="5322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87265" y="1864211"/>
              <a:ext cx="641068"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1226515" y="1551919"/>
              <a:ext cx="392560" cy="155829"/>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1390416" y="1485900"/>
              <a:ext cx="700284"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1443225" y="2034228"/>
              <a:ext cx="641068"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586460" y="1150961"/>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139180" y="4570511"/>
            <a:ext cx="1799329" cy="1481624"/>
          </a:xfrm>
          <a:prstGeom prst="rect">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700" dirty="0">
              <a:solidFill>
                <a:prstClr val="white"/>
              </a:solidFill>
            </a:endParaRPr>
          </a:p>
        </p:txBody>
      </p:sp>
      <p:grpSp>
        <p:nvGrpSpPr>
          <p:cNvPr id="22" name="Group 21"/>
          <p:cNvGrpSpPr/>
          <p:nvPr/>
        </p:nvGrpSpPr>
        <p:grpSpPr>
          <a:xfrm>
            <a:off x="3121300" y="3748247"/>
            <a:ext cx="761747" cy="693716"/>
            <a:chOff x="201625" y="3960553"/>
            <a:chExt cx="726858" cy="693716"/>
          </a:xfrm>
        </p:grpSpPr>
        <p:sp>
          <p:nvSpPr>
            <p:cNvPr id="113" name="Flowchart: Connector 112"/>
            <p:cNvSpPr/>
            <p:nvPr/>
          </p:nvSpPr>
          <p:spPr>
            <a:xfrm>
              <a:off x="212683" y="3960553"/>
              <a:ext cx="702303" cy="693716"/>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Rectangle 4"/>
            <p:cNvSpPr/>
            <p:nvPr/>
          </p:nvSpPr>
          <p:spPr>
            <a:xfrm>
              <a:off x="201625" y="4099951"/>
              <a:ext cx="726858" cy="461665"/>
            </a:xfrm>
            <a:prstGeom prst="rect">
              <a:avLst/>
            </a:prstGeom>
          </p:spPr>
          <p:txBody>
            <a:bodyPr wrap="none">
              <a:spAutoFit/>
            </a:bodyPr>
            <a:lstStyle/>
            <a:p>
              <a:pPr algn="ctr"/>
              <a:r>
                <a:rPr lang="en-US" sz="800" b="1" dirty="0"/>
                <a:t>Sewage Cl</a:t>
              </a:r>
              <a:r>
                <a:rPr lang="en-US" sz="600" b="1" dirty="0"/>
                <a:t>2</a:t>
              </a:r>
            </a:p>
            <a:p>
              <a:pPr algn="ctr"/>
              <a:r>
                <a:rPr lang="en-US" sz="800" b="1" dirty="0"/>
                <a:t>Pretreatment</a:t>
              </a:r>
            </a:p>
            <a:p>
              <a:pPr algn="ctr"/>
              <a:r>
                <a:rPr lang="en-US" sz="800" b="1" dirty="0"/>
                <a:t>Macerator</a:t>
              </a:r>
            </a:p>
          </p:txBody>
        </p:sp>
      </p:grpSp>
      <p:sp>
        <p:nvSpPr>
          <p:cNvPr id="130" name="Right Arrow 129"/>
          <p:cNvSpPr/>
          <p:nvPr/>
        </p:nvSpPr>
        <p:spPr>
          <a:xfrm rot="10800000">
            <a:off x="4351665" y="6240038"/>
            <a:ext cx="671839" cy="161871"/>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400411" y="6035422"/>
            <a:ext cx="1336648" cy="276999"/>
          </a:xfrm>
          <a:prstGeom prst="rect">
            <a:avLst/>
          </a:prstGeom>
          <a:noFill/>
        </p:spPr>
        <p:txBody>
          <a:bodyPr wrap="none" rtlCol="0">
            <a:spAutoFit/>
          </a:bodyPr>
          <a:lstStyle/>
          <a:p>
            <a:r>
              <a:rPr lang="en-US" sz="1200" b="1" dirty="0"/>
              <a:t>Pyrolysis Platform</a:t>
            </a:r>
          </a:p>
        </p:txBody>
      </p:sp>
      <p:grpSp>
        <p:nvGrpSpPr>
          <p:cNvPr id="23" name="Group 22"/>
          <p:cNvGrpSpPr/>
          <p:nvPr/>
        </p:nvGrpSpPr>
        <p:grpSpPr>
          <a:xfrm>
            <a:off x="4107860" y="3690538"/>
            <a:ext cx="886337" cy="816635"/>
            <a:chOff x="1116980" y="3902530"/>
            <a:chExt cx="845742" cy="816635"/>
          </a:xfrm>
        </p:grpSpPr>
        <p:sp>
          <p:nvSpPr>
            <p:cNvPr id="101" name="Flowchart: Connector 100"/>
            <p:cNvSpPr/>
            <p:nvPr/>
          </p:nvSpPr>
          <p:spPr>
            <a:xfrm>
              <a:off x="1116980" y="3902530"/>
              <a:ext cx="845742" cy="816635"/>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1" name="Rectangle 20"/>
            <p:cNvSpPr/>
            <p:nvPr/>
          </p:nvSpPr>
          <p:spPr>
            <a:xfrm>
              <a:off x="1139051" y="4072871"/>
              <a:ext cx="804868" cy="584775"/>
            </a:xfrm>
            <a:prstGeom prst="rect">
              <a:avLst/>
            </a:prstGeom>
          </p:spPr>
          <p:txBody>
            <a:bodyPr wrap="none">
              <a:spAutoFit/>
            </a:bodyPr>
            <a:lstStyle/>
            <a:p>
              <a:pPr algn="ctr"/>
              <a:r>
                <a:rPr lang="en-US" sz="800" b="1" dirty="0"/>
                <a:t>Closed Sewage</a:t>
              </a:r>
            </a:p>
            <a:p>
              <a:pPr algn="ctr"/>
              <a:r>
                <a:rPr lang="en-US" sz="800" b="1" dirty="0"/>
                <a:t>Perk’ Over</a:t>
              </a:r>
            </a:p>
            <a:p>
              <a:pPr algn="ctr"/>
              <a:r>
                <a:rPr lang="en-US" sz="800" b="1" dirty="0"/>
                <a:t>Crude Cellulose</a:t>
              </a:r>
            </a:p>
            <a:p>
              <a:pPr algn="ctr"/>
              <a:r>
                <a:rPr lang="en-US" sz="800" b="1" dirty="0"/>
                <a:t>Media</a:t>
              </a:r>
            </a:p>
          </p:txBody>
        </p:sp>
      </p:grpSp>
      <p:grpSp>
        <p:nvGrpSpPr>
          <p:cNvPr id="68" name="Group 67"/>
          <p:cNvGrpSpPr/>
          <p:nvPr/>
        </p:nvGrpSpPr>
        <p:grpSpPr>
          <a:xfrm>
            <a:off x="4339881" y="4601690"/>
            <a:ext cx="626956" cy="643683"/>
            <a:chOff x="1333668" y="4804911"/>
            <a:chExt cx="598241" cy="643683"/>
          </a:xfrm>
        </p:grpSpPr>
        <p:grpSp>
          <p:nvGrpSpPr>
            <p:cNvPr id="66" name="Group 65"/>
            <p:cNvGrpSpPr/>
            <p:nvPr/>
          </p:nvGrpSpPr>
          <p:grpSpPr>
            <a:xfrm>
              <a:off x="1333668" y="4804911"/>
              <a:ext cx="598241" cy="215444"/>
              <a:chOff x="1296759" y="4882238"/>
              <a:chExt cx="598241" cy="215444"/>
            </a:xfrm>
          </p:grpSpPr>
          <p:sp>
            <p:nvSpPr>
              <p:cNvPr id="24" name="Rectangle 23"/>
              <p:cNvSpPr/>
              <p:nvPr/>
            </p:nvSpPr>
            <p:spPr>
              <a:xfrm>
                <a:off x="1344880" y="4934433"/>
                <a:ext cx="475501" cy="1193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6759" y="4882238"/>
                <a:ext cx="598241" cy="215444"/>
              </a:xfrm>
              <a:prstGeom prst="rect">
                <a:avLst/>
              </a:prstGeom>
            </p:spPr>
            <p:txBody>
              <a:bodyPr wrap="none">
                <a:spAutoFit/>
              </a:bodyPr>
              <a:lstStyle/>
              <a:p>
                <a:r>
                  <a:rPr lang="en-US" sz="800" b="1" dirty="0">
                    <a:solidFill>
                      <a:prstClr val="black"/>
                    </a:solidFill>
                  </a:rPr>
                  <a:t>Radiator</a:t>
                </a:r>
                <a:endParaRPr lang="en-US" dirty="0"/>
              </a:p>
            </p:txBody>
          </p:sp>
        </p:grpSp>
        <p:grpSp>
          <p:nvGrpSpPr>
            <p:cNvPr id="67" name="Group 66"/>
            <p:cNvGrpSpPr/>
            <p:nvPr/>
          </p:nvGrpSpPr>
          <p:grpSpPr>
            <a:xfrm>
              <a:off x="1389716" y="4986929"/>
              <a:ext cx="446945" cy="461665"/>
              <a:chOff x="2036642" y="5019004"/>
              <a:chExt cx="446945" cy="461665"/>
            </a:xfrm>
          </p:grpSpPr>
          <p:sp>
            <p:nvSpPr>
              <p:cNvPr id="28" name="Rectangle 27"/>
              <p:cNvSpPr/>
              <p:nvPr/>
            </p:nvSpPr>
            <p:spPr>
              <a:xfrm>
                <a:off x="2081067" y="5053819"/>
                <a:ext cx="365803" cy="39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036642" y="5019004"/>
                <a:ext cx="446945" cy="461665"/>
              </a:xfrm>
              <a:prstGeom prst="rect">
                <a:avLst/>
              </a:prstGeom>
              <a:noFill/>
            </p:spPr>
            <p:txBody>
              <a:bodyPr wrap="none" rtlCol="0">
                <a:spAutoFit/>
              </a:bodyPr>
              <a:lstStyle/>
              <a:p>
                <a:pPr algn="ctr"/>
                <a:r>
                  <a:rPr lang="en-US" sz="800" b="1" dirty="0"/>
                  <a:t>3.0L</a:t>
                </a:r>
              </a:p>
              <a:p>
                <a:pPr algn="ctr"/>
                <a:r>
                  <a:rPr lang="en-US" sz="800" b="1" dirty="0"/>
                  <a:t>GM</a:t>
                </a:r>
              </a:p>
              <a:p>
                <a:pPr algn="ctr"/>
                <a:r>
                  <a:rPr lang="en-US" sz="800" b="1" dirty="0"/>
                  <a:t>Engine</a:t>
                </a:r>
              </a:p>
            </p:txBody>
          </p:sp>
        </p:grpSp>
      </p:grpSp>
      <p:grpSp>
        <p:nvGrpSpPr>
          <p:cNvPr id="73" name="Group 72"/>
          <p:cNvGrpSpPr/>
          <p:nvPr/>
        </p:nvGrpSpPr>
        <p:grpSpPr>
          <a:xfrm>
            <a:off x="3610513" y="4977287"/>
            <a:ext cx="722869" cy="692461"/>
            <a:chOff x="739353" y="5197417"/>
            <a:chExt cx="626053" cy="621151"/>
          </a:xfrm>
        </p:grpSpPr>
        <p:sp>
          <p:nvSpPr>
            <p:cNvPr id="162" name="Oval 161"/>
            <p:cNvSpPr/>
            <p:nvPr/>
          </p:nvSpPr>
          <p:spPr>
            <a:xfrm>
              <a:off x="739353" y="5197417"/>
              <a:ext cx="626053" cy="62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1434" y="5392238"/>
              <a:ext cx="433430" cy="193257"/>
            </a:xfrm>
            <a:prstGeom prst="rect">
              <a:avLst/>
            </a:prstGeom>
            <a:noFill/>
          </p:spPr>
          <p:txBody>
            <a:bodyPr wrap="none" rtlCol="0">
              <a:spAutoFit/>
            </a:bodyPr>
            <a:lstStyle/>
            <a:p>
              <a:r>
                <a:rPr lang="en-US" sz="800" b="1" dirty="0"/>
                <a:t>Hopper</a:t>
              </a:r>
            </a:p>
          </p:txBody>
        </p:sp>
      </p:grpSp>
      <p:grpSp>
        <p:nvGrpSpPr>
          <p:cNvPr id="72" name="Group 71"/>
          <p:cNvGrpSpPr/>
          <p:nvPr/>
        </p:nvGrpSpPr>
        <p:grpSpPr>
          <a:xfrm>
            <a:off x="3619631" y="4371954"/>
            <a:ext cx="611837" cy="360699"/>
            <a:chOff x="692176" y="4452191"/>
            <a:chExt cx="583814" cy="360699"/>
          </a:xfrm>
        </p:grpSpPr>
        <p:sp>
          <p:nvSpPr>
            <p:cNvPr id="135" name="Oval 134"/>
            <p:cNvSpPr/>
            <p:nvPr/>
          </p:nvSpPr>
          <p:spPr>
            <a:xfrm>
              <a:off x="783280" y="4452191"/>
              <a:ext cx="391095" cy="360699"/>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p:cNvSpPr/>
            <p:nvPr/>
          </p:nvSpPr>
          <p:spPr>
            <a:xfrm>
              <a:off x="692176" y="4476936"/>
              <a:ext cx="583814" cy="307777"/>
            </a:xfrm>
            <a:prstGeom prst="rect">
              <a:avLst/>
            </a:prstGeom>
          </p:spPr>
          <p:txBody>
            <a:bodyPr wrap="none">
              <a:spAutoFit/>
            </a:bodyPr>
            <a:lstStyle/>
            <a:p>
              <a:pPr algn="ctr"/>
              <a:r>
                <a:rPr lang="en-US" sz="700" b="1" dirty="0" err="1">
                  <a:solidFill>
                    <a:prstClr val="black"/>
                  </a:solidFill>
                </a:rPr>
                <a:t>BioChar</a:t>
              </a:r>
              <a:endParaRPr lang="en-US" sz="700" b="1" dirty="0">
                <a:solidFill>
                  <a:prstClr val="black"/>
                </a:solidFill>
              </a:endParaRPr>
            </a:p>
            <a:p>
              <a:pPr algn="ctr"/>
              <a:r>
                <a:rPr lang="en-US" sz="700" b="1" dirty="0">
                  <a:solidFill>
                    <a:prstClr val="black"/>
                  </a:solidFill>
                </a:rPr>
                <a:t>Collector</a:t>
              </a:r>
              <a:endParaRPr lang="en-US" sz="700" dirty="0"/>
            </a:p>
          </p:txBody>
        </p:sp>
      </p:grpSp>
      <p:grpSp>
        <p:nvGrpSpPr>
          <p:cNvPr id="65" name="Group 64"/>
          <p:cNvGrpSpPr/>
          <p:nvPr/>
        </p:nvGrpSpPr>
        <p:grpSpPr>
          <a:xfrm>
            <a:off x="3075080" y="4615949"/>
            <a:ext cx="799241" cy="503717"/>
            <a:chOff x="405012" y="4799917"/>
            <a:chExt cx="711013" cy="453481"/>
          </a:xfrm>
        </p:grpSpPr>
        <p:sp>
          <p:nvSpPr>
            <p:cNvPr id="30" name="Oval 29"/>
            <p:cNvSpPr/>
            <p:nvPr/>
          </p:nvSpPr>
          <p:spPr>
            <a:xfrm>
              <a:off x="505494" y="4799917"/>
              <a:ext cx="515347" cy="453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05012" y="4822961"/>
              <a:ext cx="711013" cy="415498"/>
            </a:xfrm>
            <a:prstGeom prst="rect">
              <a:avLst/>
            </a:prstGeom>
          </p:spPr>
          <p:txBody>
            <a:bodyPr wrap="square">
              <a:spAutoFit/>
            </a:bodyPr>
            <a:lstStyle/>
            <a:p>
              <a:pPr algn="ctr"/>
              <a:r>
                <a:rPr lang="en-US" sz="700" b="1" dirty="0">
                  <a:solidFill>
                    <a:prstClr val="black"/>
                  </a:solidFill>
                </a:rPr>
                <a:t>Pyrolysis</a:t>
              </a:r>
            </a:p>
            <a:p>
              <a:pPr algn="ctr"/>
              <a:r>
                <a:rPr lang="en-US" sz="700" b="1" dirty="0">
                  <a:solidFill>
                    <a:prstClr val="black"/>
                  </a:solidFill>
                </a:rPr>
                <a:t>and </a:t>
              </a:r>
              <a:r>
                <a:rPr lang="en-US" sz="700" b="1" dirty="0" err="1">
                  <a:solidFill>
                    <a:prstClr val="black"/>
                  </a:solidFill>
                </a:rPr>
                <a:t>Gasifier</a:t>
              </a:r>
              <a:endParaRPr lang="en-US" sz="700" b="1" dirty="0">
                <a:solidFill>
                  <a:prstClr val="black"/>
                </a:solidFill>
              </a:endParaRPr>
            </a:p>
            <a:p>
              <a:pPr algn="ctr"/>
              <a:r>
                <a:rPr lang="en-US" sz="700" b="1" dirty="0">
                  <a:solidFill>
                    <a:prstClr val="black"/>
                  </a:solidFill>
                </a:rPr>
                <a:t>Chambers</a:t>
              </a:r>
              <a:endParaRPr lang="en-US" dirty="0"/>
            </a:p>
          </p:txBody>
        </p:sp>
      </p:grpSp>
      <p:grpSp>
        <p:nvGrpSpPr>
          <p:cNvPr id="69" name="Group 68"/>
          <p:cNvGrpSpPr/>
          <p:nvPr/>
        </p:nvGrpSpPr>
        <p:grpSpPr>
          <a:xfrm>
            <a:off x="4326002" y="5245373"/>
            <a:ext cx="622286" cy="463482"/>
            <a:chOff x="1334800" y="5631014"/>
            <a:chExt cx="593785" cy="463482"/>
          </a:xfrm>
        </p:grpSpPr>
        <p:sp>
          <p:nvSpPr>
            <p:cNvPr id="173" name="Oval 172"/>
            <p:cNvSpPr/>
            <p:nvPr/>
          </p:nvSpPr>
          <p:spPr>
            <a:xfrm>
              <a:off x="1361125" y="5631014"/>
              <a:ext cx="548459" cy="4634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p:cNvSpPr txBox="1"/>
            <p:nvPr/>
          </p:nvSpPr>
          <p:spPr>
            <a:xfrm>
              <a:off x="1334800" y="5680337"/>
              <a:ext cx="593785" cy="338554"/>
            </a:xfrm>
            <a:prstGeom prst="rect">
              <a:avLst/>
            </a:prstGeom>
            <a:noFill/>
          </p:spPr>
          <p:txBody>
            <a:bodyPr wrap="none" rtlCol="0">
              <a:spAutoFit/>
            </a:bodyPr>
            <a:lstStyle/>
            <a:p>
              <a:pPr algn="ctr"/>
              <a:r>
                <a:rPr lang="en-US" sz="800" b="1" dirty="0"/>
                <a:t>Electrical</a:t>
              </a:r>
            </a:p>
            <a:p>
              <a:pPr algn="ctr"/>
              <a:r>
                <a:rPr lang="en-US" sz="800" b="1" dirty="0"/>
                <a:t>Generator</a:t>
              </a:r>
            </a:p>
          </p:txBody>
        </p:sp>
      </p:grpSp>
      <p:grpSp>
        <p:nvGrpSpPr>
          <p:cNvPr id="177" name="Group 176"/>
          <p:cNvGrpSpPr/>
          <p:nvPr/>
        </p:nvGrpSpPr>
        <p:grpSpPr>
          <a:xfrm>
            <a:off x="4169740" y="5702952"/>
            <a:ext cx="873778" cy="338554"/>
            <a:chOff x="1254143" y="4911655"/>
            <a:chExt cx="651344" cy="199138"/>
          </a:xfrm>
        </p:grpSpPr>
        <p:sp>
          <p:nvSpPr>
            <p:cNvPr id="181" name="Rectangle 180"/>
            <p:cNvSpPr/>
            <p:nvPr/>
          </p:nvSpPr>
          <p:spPr>
            <a:xfrm>
              <a:off x="1344880" y="4934433"/>
              <a:ext cx="465592" cy="1502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254143" y="4911655"/>
              <a:ext cx="651344" cy="199138"/>
            </a:xfrm>
            <a:prstGeom prst="rect">
              <a:avLst/>
            </a:prstGeom>
          </p:spPr>
          <p:txBody>
            <a:bodyPr wrap="none">
              <a:spAutoFit/>
            </a:bodyPr>
            <a:lstStyle/>
            <a:p>
              <a:pPr algn="ctr"/>
              <a:r>
                <a:rPr lang="en-US" sz="800" b="1" dirty="0">
                  <a:solidFill>
                    <a:prstClr val="black"/>
                  </a:solidFill>
                </a:rPr>
                <a:t>Electrical</a:t>
              </a:r>
            </a:p>
            <a:p>
              <a:pPr algn="ctr"/>
              <a:r>
                <a:rPr lang="en-US" sz="800" b="1" dirty="0">
                  <a:solidFill>
                    <a:prstClr val="black"/>
                  </a:solidFill>
                </a:rPr>
                <a:t>Connection</a:t>
              </a:r>
              <a:endParaRPr lang="en-US" dirty="0"/>
            </a:p>
          </p:txBody>
        </p:sp>
      </p:grpSp>
      <p:grpSp>
        <p:nvGrpSpPr>
          <p:cNvPr id="71" name="Group 70"/>
          <p:cNvGrpSpPr/>
          <p:nvPr/>
        </p:nvGrpSpPr>
        <p:grpSpPr>
          <a:xfrm>
            <a:off x="3689166" y="5700160"/>
            <a:ext cx="569838" cy="338554"/>
            <a:chOff x="827667" y="5936015"/>
            <a:chExt cx="497377" cy="338554"/>
          </a:xfrm>
        </p:grpSpPr>
        <p:sp>
          <p:nvSpPr>
            <p:cNvPr id="183" name="Rectangle 182"/>
            <p:cNvSpPr/>
            <p:nvPr/>
          </p:nvSpPr>
          <p:spPr>
            <a:xfrm>
              <a:off x="827667" y="5936015"/>
              <a:ext cx="497377" cy="338554"/>
            </a:xfrm>
            <a:prstGeom prst="rect">
              <a:avLst/>
            </a:prstGeom>
          </p:spPr>
          <p:txBody>
            <a:bodyPr wrap="none">
              <a:spAutoFit/>
            </a:bodyPr>
            <a:lstStyle/>
            <a:p>
              <a:pPr algn="ctr"/>
              <a:r>
                <a:rPr lang="en-US" sz="800" b="1" dirty="0">
                  <a:solidFill>
                    <a:prstClr val="black"/>
                  </a:solidFill>
                </a:rPr>
                <a:t>Control</a:t>
              </a:r>
            </a:p>
            <a:p>
              <a:pPr algn="ctr"/>
              <a:r>
                <a:rPr lang="en-US" sz="800" b="1" dirty="0">
                  <a:solidFill>
                    <a:prstClr val="black"/>
                  </a:solidFill>
                </a:rPr>
                <a:t>Panel</a:t>
              </a:r>
              <a:endParaRPr lang="en-US" dirty="0"/>
            </a:p>
          </p:txBody>
        </p:sp>
        <p:sp>
          <p:nvSpPr>
            <p:cNvPr id="70" name="Rectangle 69"/>
            <p:cNvSpPr/>
            <p:nvPr/>
          </p:nvSpPr>
          <p:spPr>
            <a:xfrm>
              <a:off x="888697" y="5970026"/>
              <a:ext cx="371726" cy="261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201337" y="5550531"/>
            <a:ext cx="479439" cy="441305"/>
            <a:chOff x="278665" y="5662200"/>
            <a:chExt cx="457480" cy="441305"/>
          </a:xfrm>
        </p:grpSpPr>
        <p:sp>
          <p:nvSpPr>
            <p:cNvPr id="184" name="Oval 183"/>
            <p:cNvSpPr/>
            <p:nvPr/>
          </p:nvSpPr>
          <p:spPr>
            <a:xfrm>
              <a:off x="278665" y="5662200"/>
              <a:ext cx="457480" cy="441305"/>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307018" y="5723596"/>
              <a:ext cx="383438" cy="307777"/>
            </a:xfrm>
            <a:prstGeom prst="rect">
              <a:avLst/>
            </a:prstGeom>
          </p:spPr>
          <p:txBody>
            <a:bodyPr wrap="none">
              <a:spAutoFit/>
            </a:bodyPr>
            <a:lstStyle/>
            <a:p>
              <a:pPr algn="ctr"/>
              <a:r>
                <a:rPr lang="en-US" sz="700" b="1" dirty="0">
                  <a:solidFill>
                    <a:prstClr val="black"/>
                  </a:solidFill>
                </a:rPr>
                <a:t>Gas</a:t>
              </a:r>
            </a:p>
            <a:p>
              <a:pPr algn="ctr"/>
              <a:r>
                <a:rPr lang="en-US" sz="700" b="1" dirty="0">
                  <a:solidFill>
                    <a:prstClr val="black"/>
                  </a:solidFill>
                </a:rPr>
                <a:t>Filter</a:t>
              </a:r>
              <a:endParaRPr lang="en-US" sz="700" dirty="0"/>
            </a:p>
          </p:txBody>
        </p:sp>
      </p:grpSp>
      <p:sp>
        <p:nvSpPr>
          <p:cNvPr id="16" name="Right Arrow 15"/>
          <p:cNvSpPr/>
          <p:nvPr/>
        </p:nvSpPr>
        <p:spPr>
          <a:xfrm>
            <a:off x="3676801" y="3761962"/>
            <a:ext cx="825570" cy="139396"/>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Arrow 99"/>
          <p:cNvSpPr/>
          <p:nvPr/>
        </p:nvSpPr>
        <p:spPr>
          <a:xfrm rot="6983894">
            <a:off x="3773097" y="4767425"/>
            <a:ext cx="884139" cy="13312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ight Arrow 128"/>
          <p:cNvSpPr/>
          <p:nvPr/>
        </p:nvSpPr>
        <p:spPr>
          <a:xfrm rot="18983629">
            <a:off x="3651454" y="4696805"/>
            <a:ext cx="215026" cy="6582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ight Arrow 105"/>
          <p:cNvSpPr/>
          <p:nvPr/>
        </p:nvSpPr>
        <p:spPr>
          <a:xfrm rot="13995365">
            <a:off x="3358191" y="5137247"/>
            <a:ext cx="484667" cy="12920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ight Arrow 185"/>
          <p:cNvSpPr/>
          <p:nvPr/>
        </p:nvSpPr>
        <p:spPr>
          <a:xfrm rot="16200000">
            <a:off x="4613842" y="4444676"/>
            <a:ext cx="361130" cy="91274"/>
          </a:xfrm>
          <a:prstGeom prst="rightArrow">
            <a:avLst/>
          </a:prstGeom>
          <a:solidFill>
            <a:srgbClr val="F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ight Arrow 116"/>
          <p:cNvSpPr/>
          <p:nvPr/>
        </p:nvSpPr>
        <p:spPr>
          <a:xfrm rot="5400000">
            <a:off x="3023016" y="5281056"/>
            <a:ext cx="647833" cy="129554"/>
          </a:xfrm>
          <a:prstGeom prst="rightArrow">
            <a:avLst/>
          </a:prstGeom>
          <a:solidFill>
            <a:srgbClr val="E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Bent-Up Arrow 186"/>
          <p:cNvSpPr/>
          <p:nvPr/>
        </p:nvSpPr>
        <p:spPr>
          <a:xfrm rot="5400000" flipV="1">
            <a:off x="5105146" y="6050990"/>
            <a:ext cx="304007" cy="39783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ight Arrow 187"/>
          <p:cNvSpPr/>
          <p:nvPr/>
        </p:nvSpPr>
        <p:spPr>
          <a:xfrm rot="10800000">
            <a:off x="3658685" y="6240039"/>
            <a:ext cx="671839" cy="160339"/>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ight Arrow 188"/>
          <p:cNvSpPr/>
          <p:nvPr/>
        </p:nvSpPr>
        <p:spPr>
          <a:xfrm rot="10800000">
            <a:off x="2911041" y="6240603"/>
            <a:ext cx="719100" cy="161305"/>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Bent-Up Arrow 74"/>
          <p:cNvSpPr/>
          <p:nvPr/>
        </p:nvSpPr>
        <p:spPr>
          <a:xfrm flipV="1">
            <a:off x="4857906" y="5730440"/>
            <a:ext cx="632959" cy="33356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ircular Arrow 78"/>
          <p:cNvSpPr/>
          <p:nvPr/>
        </p:nvSpPr>
        <p:spPr>
          <a:xfrm rot="5400000" flipH="1">
            <a:off x="3611737" y="3597212"/>
            <a:ext cx="410103" cy="42375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Rectangle 95"/>
          <p:cNvSpPr/>
          <p:nvPr/>
        </p:nvSpPr>
        <p:spPr>
          <a:xfrm>
            <a:off x="7643720" y="3730169"/>
            <a:ext cx="1474287" cy="1200329"/>
          </a:xfrm>
          <a:prstGeom prst="rect">
            <a:avLst/>
          </a:prstGeom>
        </p:spPr>
        <p:txBody>
          <a:bodyPr wrap="square">
            <a:spAutoFit/>
          </a:bodyPr>
          <a:lstStyle/>
          <a:p>
            <a:pPr algn="ctr"/>
            <a:r>
              <a:rPr lang="en-US" sz="1200" b="1" u="sng" dirty="0"/>
              <a:t>Algal</a:t>
            </a:r>
          </a:p>
          <a:p>
            <a:pPr algn="ctr"/>
            <a:r>
              <a:rPr lang="en-US" sz="1200" b="1" u="sng" dirty="0"/>
              <a:t>Photo-Bioreactor</a:t>
            </a:r>
          </a:p>
          <a:p>
            <a:pPr algn="ctr"/>
            <a:r>
              <a:rPr lang="en-US" sz="1200" b="1" u="sng" dirty="0"/>
              <a:t>Pharmaceuticals,</a:t>
            </a:r>
          </a:p>
          <a:p>
            <a:pPr algn="ctr"/>
            <a:r>
              <a:rPr lang="en-US" sz="1200" b="1" u="sng" dirty="0"/>
              <a:t>Nutritional Supplements. and  Biofuels</a:t>
            </a:r>
          </a:p>
        </p:txBody>
      </p:sp>
      <p:sp>
        <p:nvSpPr>
          <p:cNvPr id="17" name="Oval 16"/>
          <p:cNvSpPr/>
          <p:nvPr/>
        </p:nvSpPr>
        <p:spPr>
          <a:xfrm>
            <a:off x="7917850" y="2849829"/>
            <a:ext cx="914400" cy="914400"/>
          </a:xfrm>
          <a:prstGeom prst="ellipse">
            <a:avLst/>
          </a:prstGeom>
          <a:solidFill>
            <a:srgbClr val="2386AA"/>
          </a:solidFill>
          <a:ln>
            <a:solidFill>
              <a:schemeClr val="tx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8" name="Group 7"/>
          <p:cNvGrpSpPr/>
          <p:nvPr/>
        </p:nvGrpSpPr>
        <p:grpSpPr>
          <a:xfrm>
            <a:off x="8007198" y="3023914"/>
            <a:ext cx="748343" cy="679023"/>
            <a:chOff x="4535962" y="5027708"/>
            <a:chExt cx="667474" cy="553121"/>
          </a:xfrm>
          <a:solidFill>
            <a:srgbClr val="2386AA"/>
          </a:solidFill>
        </p:grpSpPr>
        <p:sp>
          <p:nvSpPr>
            <p:cNvPr id="110" name="Flowchart: Connector 109"/>
            <p:cNvSpPr/>
            <p:nvPr/>
          </p:nvSpPr>
          <p:spPr>
            <a:xfrm>
              <a:off x="4535962" y="5027708"/>
              <a:ext cx="270635" cy="232080"/>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Connector 110"/>
            <p:cNvSpPr/>
            <p:nvPr/>
          </p:nvSpPr>
          <p:spPr>
            <a:xfrm>
              <a:off x="4693981" y="5348749"/>
              <a:ext cx="270635" cy="232080"/>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Flowchart: Connector 111"/>
            <p:cNvSpPr/>
            <p:nvPr/>
          </p:nvSpPr>
          <p:spPr>
            <a:xfrm>
              <a:off x="4932801" y="5036072"/>
              <a:ext cx="270635" cy="242234"/>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oup 77"/>
          <p:cNvGrpSpPr/>
          <p:nvPr/>
        </p:nvGrpSpPr>
        <p:grpSpPr>
          <a:xfrm rot="16200000">
            <a:off x="7544002" y="1478896"/>
            <a:ext cx="1511149" cy="1616144"/>
            <a:chOff x="4957430" y="2245307"/>
            <a:chExt cx="1511149" cy="1616144"/>
          </a:xfrm>
          <a:solidFill>
            <a:srgbClr val="2386AA"/>
          </a:solidFill>
        </p:grpSpPr>
        <p:grpSp>
          <p:nvGrpSpPr>
            <p:cNvPr id="9" name="Group 8"/>
            <p:cNvGrpSpPr/>
            <p:nvPr/>
          </p:nvGrpSpPr>
          <p:grpSpPr>
            <a:xfrm rot="5400000">
              <a:off x="5161058" y="2553930"/>
              <a:ext cx="1616144" cy="998898"/>
              <a:chOff x="2874643" y="4955071"/>
              <a:chExt cx="1394153" cy="611904"/>
            </a:xfrm>
            <a:grpFill/>
          </p:grpSpPr>
          <p:sp>
            <p:nvSpPr>
              <p:cNvPr id="105" name="Pentagon 104"/>
              <p:cNvSpPr/>
              <p:nvPr/>
            </p:nvSpPr>
            <p:spPr>
              <a:xfrm rot="5400000">
                <a:off x="2708955" y="5122955"/>
                <a:ext cx="605043"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Pentagon 106"/>
              <p:cNvSpPr/>
              <p:nvPr/>
            </p:nvSpPr>
            <p:spPr>
              <a:xfrm rot="5400000">
                <a:off x="3074972" y="5124189"/>
                <a:ext cx="611903"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Pentagon 107"/>
              <p:cNvSpPr/>
              <p:nvPr/>
            </p:nvSpPr>
            <p:spPr>
              <a:xfrm rot="5400000">
                <a:off x="3452412" y="5121857"/>
                <a:ext cx="607240"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Pentagon 108"/>
              <p:cNvSpPr/>
              <p:nvPr/>
            </p:nvSpPr>
            <p:spPr>
              <a:xfrm rot="5400000">
                <a:off x="3826011" y="5124189"/>
                <a:ext cx="611904"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7" name="Right Arrow 156"/>
            <p:cNvSpPr/>
            <p:nvPr/>
          </p:nvSpPr>
          <p:spPr>
            <a:xfrm rot="18913262">
              <a:off x="4957430" y="2564764"/>
              <a:ext cx="588705" cy="124856"/>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ight Arrow 157"/>
            <p:cNvSpPr/>
            <p:nvPr/>
          </p:nvSpPr>
          <p:spPr>
            <a:xfrm rot="19990301">
              <a:off x="5121115" y="2862732"/>
              <a:ext cx="352693" cy="125432"/>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ight Arrow 158"/>
            <p:cNvSpPr/>
            <p:nvPr/>
          </p:nvSpPr>
          <p:spPr>
            <a:xfrm rot="678630">
              <a:off x="5143791" y="3175488"/>
              <a:ext cx="325337" cy="115579"/>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ight Arrow 159"/>
            <p:cNvSpPr/>
            <p:nvPr/>
          </p:nvSpPr>
          <p:spPr>
            <a:xfrm rot="2061765">
              <a:off x="5001814" y="3494271"/>
              <a:ext cx="503615" cy="124856"/>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4" name="Right Arrow 343"/>
          <p:cNvSpPr/>
          <p:nvPr/>
        </p:nvSpPr>
        <p:spPr>
          <a:xfrm>
            <a:off x="2675839" y="3821141"/>
            <a:ext cx="618406" cy="1456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ight Arrow 344"/>
          <p:cNvSpPr/>
          <p:nvPr/>
        </p:nvSpPr>
        <p:spPr>
          <a:xfrm>
            <a:off x="1926499" y="3821141"/>
            <a:ext cx="698328" cy="16315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ight Arrow 349"/>
          <p:cNvSpPr/>
          <p:nvPr/>
        </p:nvSpPr>
        <p:spPr>
          <a:xfrm rot="5400000">
            <a:off x="6735416" y="2973387"/>
            <a:ext cx="437120" cy="139047"/>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ight Arrow 163"/>
          <p:cNvSpPr/>
          <p:nvPr/>
        </p:nvSpPr>
        <p:spPr>
          <a:xfrm rot="16200000">
            <a:off x="3662637" y="4140662"/>
            <a:ext cx="433348" cy="12061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Bent-Up Arrow 353"/>
          <p:cNvSpPr/>
          <p:nvPr/>
        </p:nvSpPr>
        <p:spPr>
          <a:xfrm flipH="1" flipV="1">
            <a:off x="2712744" y="1355830"/>
            <a:ext cx="262063" cy="589128"/>
          </a:xfrm>
          <a:prstGeom prst="bentUp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Bent-Up Arrow 354"/>
          <p:cNvSpPr/>
          <p:nvPr/>
        </p:nvSpPr>
        <p:spPr>
          <a:xfrm flipV="1">
            <a:off x="5237801" y="3334347"/>
            <a:ext cx="511096" cy="252977"/>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Bent-Up Arrow 355"/>
          <p:cNvSpPr/>
          <p:nvPr/>
        </p:nvSpPr>
        <p:spPr>
          <a:xfrm rot="16200000" flipV="1">
            <a:off x="3843970" y="3258388"/>
            <a:ext cx="317983" cy="341375"/>
          </a:xfrm>
          <a:prstGeom prst="bentUpArrow">
            <a:avLst>
              <a:gd name="adj1" fmla="val 16452"/>
              <a:gd name="adj2" fmla="val 25000"/>
              <a:gd name="adj3" fmla="val 23897"/>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ight Arrow 357"/>
          <p:cNvSpPr/>
          <p:nvPr/>
        </p:nvSpPr>
        <p:spPr>
          <a:xfrm rot="5400000">
            <a:off x="5804894" y="599635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Bent-Up Arrow 358"/>
          <p:cNvSpPr/>
          <p:nvPr/>
        </p:nvSpPr>
        <p:spPr>
          <a:xfrm rot="5400000" flipV="1">
            <a:off x="5720804" y="6362300"/>
            <a:ext cx="375973" cy="456035"/>
          </a:xfrm>
          <a:prstGeom prst="bentUpArrow">
            <a:avLst/>
          </a:prstGeom>
          <a:solidFill>
            <a:srgbClr val="FFFFF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ight Arrow 359"/>
          <p:cNvSpPr/>
          <p:nvPr/>
        </p:nvSpPr>
        <p:spPr>
          <a:xfrm rot="10800000">
            <a:off x="5092063"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ight Arrow 360"/>
          <p:cNvSpPr/>
          <p:nvPr/>
        </p:nvSpPr>
        <p:spPr>
          <a:xfrm rot="10800000">
            <a:off x="4493464"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ight Arrow 361"/>
          <p:cNvSpPr/>
          <p:nvPr/>
        </p:nvSpPr>
        <p:spPr>
          <a:xfrm rot="10800000">
            <a:off x="3899408"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ight Arrow 362"/>
          <p:cNvSpPr/>
          <p:nvPr/>
        </p:nvSpPr>
        <p:spPr>
          <a:xfrm rot="10800000">
            <a:off x="3310698" y="6608570"/>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ight Arrow 363"/>
          <p:cNvSpPr/>
          <p:nvPr/>
        </p:nvSpPr>
        <p:spPr>
          <a:xfrm rot="10800000">
            <a:off x="2499699" y="6621170"/>
            <a:ext cx="741541" cy="129844"/>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ight Arrow 366"/>
          <p:cNvSpPr/>
          <p:nvPr/>
        </p:nvSpPr>
        <p:spPr>
          <a:xfrm rot="10800000">
            <a:off x="5492069" y="5306556"/>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Bent-Up Arrow 367"/>
          <p:cNvSpPr/>
          <p:nvPr/>
        </p:nvSpPr>
        <p:spPr>
          <a:xfrm rot="10800000" flipV="1">
            <a:off x="5150036" y="4957417"/>
            <a:ext cx="270263" cy="472088"/>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Bent-Up Arrow 368"/>
          <p:cNvSpPr/>
          <p:nvPr/>
        </p:nvSpPr>
        <p:spPr>
          <a:xfrm rot="16200000">
            <a:off x="4901516" y="4570098"/>
            <a:ext cx="365896" cy="316034"/>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Bent-Up Arrow 369"/>
          <p:cNvSpPr/>
          <p:nvPr/>
        </p:nvSpPr>
        <p:spPr>
          <a:xfrm rot="10800000" flipH="1">
            <a:off x="4828462" y="4742802"/>
            <a:ext cx="265833"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ight Arrow 370"/>
          <p:cNvSpPr/>
          <p:nvPr/>
        </p:nvSpPr>
        <p:spPr>
          <a:xfrm rot="5400000">
            <a:off x="4781230" y="5276661"/>
            <a:ext cx="529140" cy="142238"/>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Bent-Up Arrow 371"/>
          <p:cNvSpPr/>
          <p:nvPr/>
        </p:nvSpPr>
        <p:spPr>
          <a:xfrm rot="10800000" flipH="1">
            <a:off x="5133191" y="5550871"/>
            <a:ext cx="635717" cy="302771"/>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ight Arrow 372"/>
          <p:cNvSpPr/>
          <p:nvPr/>
        </p:nvSpPr>
        <p:spPr>
          <a:xfrm rot="5400000">
            <a:off x="5506314" y="6019474"/>
            <a:ext cx="387682" cy="137505"/>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Bent-Up Arrow 373"/>
          <p:cNvSpPr/>
          <p:nvPr/>
        </p:nvSpPr>
        <p:spPr>
          <a:xfrm rot="16200000" flipH="1">
            <a:off x="5443658" y="6292185"/>
            <a:ext cx="265835"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ight Arrow 374"/>
          <p:cNvSpPr/>
          <p:nvPr/>
        </p:nvSpPr>
        <p:spPr>
          <a:xfrm rot="10800000">
            <a:off x="4766585" y="6452315"/>
            <a:ext cx="608749" cy="129060"/>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ight Arrow 375"/>
          <p:cNvSpPr/>
          <p:nvPr/>
        </p:nvSpPr>
        <p:spPr>
          <a:xfrm rot="10800000">
            <a:off x="4088233" y="6439902"/>
            <a:ext cx="633437" cy="134933"/>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ight Arrow 376"/>
          <p:cNvSpPr/>
          <p:nvPr/>
        </p:nvSpPr>
        <p:spPr>
          <a:xfrm rot="10800000">
            <a:off x="3351964" y="6445950"/>
            <a:ext cx="676700" cy="128259"/>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Right Arrow 377"/>
          <p:cNvSpPr/>
          <p:nvPr/>
        </p:nvSpPr>
        <p:spPr>
          <a:xfrm rot="10800000">
            <a:off x="2683389" y="6442317"/>
            <a:ext cx="623664" cy="130442"/>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ight Arrow 382"/>
          <p:cNvSpPr/>
          <p:nvPr/>
        </p:nvSpPr>
        <p:spPr>
          <a:xfrm>
            <a:off x="5863866" y="4593955"/>
            <a:ext cx="178554"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Bent-Up Arrow 383"/>
          <p:cNvSpPr/>
          <p:nvPr/>
        </p:nvSpPr>
        <p:spPr>
          <a:xfrm>
            <a:off x="6986652" y="4210192"/>
            <a:ext cx="318251" cy="507124"/>
          </a:xfrm>
          <a:prstGeom prst="bentUpArrow">
            <a:avLst/>
          </a:prstGeom>
          <a:solidFill>
            <a:schemeClr val="accent6">
              <a:lumMod val="20000"/>
              <a:lumOff val="80000"/>
            </a:schemeClr>
          </a:solidFill>
          <a:ln>
            <a:solidFill>
              <a:schemeClr val="accent6">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Right Arrow 385"/>
          <p:cNvSpPr/>
          <p:nvPr/>
        </p:nvSpPr>
        <p:spPr>
          <a:xfrm rot="16200000">
            <a:off x="6842733" y="3740783"/>
            <a:ext cx="762524" cy="130570"/>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Right Arrow 386"/>
          <p:cNvSpPr/>
          <p:nvPr/>
        </p:nvSpPr>
        <p:spPr>
          <a:xfrm rot="16200000">
            <a:off x="6925401" y="2992245"/>
            <a:ext cx="593559" cy="160028"/>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Right Arrow 388"/>
          <p:cNvSpPr/>
          <p:nvPr/>
        </p:nvSpPr>
        <p:spPr>
          <a:xfrm rot="16200000">
            <a:off x="6919310" y="2395349"/>
            <a:ext cx="556822" cy="13353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Bent-Up Arrow 389"/>
          <p:cNvSpPr/>
          <p:nvPr/>
        </p:nvSpPr>
        <p:spPr>
          <a:xfrm rot="16200000" flipV="1">
            <a:off x="7163093" y="1261431"/>
            <a:ext cx="341554" cy="328021"/>
          </a:xfrm>
          <a:prstGeom prst="bentUpArrow">
            <a:avLst/>
          </a:prstGeom>
          <a:solidFill>
            <a:schemeClr val="accent6">
              <a:lumMod val="20000"/>
              <a:lumOff val="80000"/>
            </a:schemeClr>
          </a:solidFill>
          <a:ln>
            <a:solidFill>
              <a:schemeClr val="accent6">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Right Arrow 397"/>
          <p:cNvSpPr/>
          <p:nvPr/>
        </p:nvSpPr>
        <p:spPr>
          <a:xfrm rot="5400000">
            <a:off x="8807009" y="3876427"/>
            <a:ext cx="641068" cy="135184"/>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Right Arrow 398"/>
          <p:cNvSpPr/>
          <p:nvPr/>
        </p:nvSpPr>
        <p:spPr>
          <a:xfrm rot="10800000">
            <a:off x="7897525" y="5077492"/>
            <a:ext cx="251414" cy="142943"/>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Bent-Up Arrow 399"/>
          <p:cNvSpPr/>
          <p:nvPr/>
        </p:nvSpPr>
        <p:spPr>
          <a:xfrm flipH="1">
            <a:off x="7569708" y="4337715"/>
            <a:ext cx="295858" cy="847509"/>
          </a:xfrm>
          <a:prstGeom prst="bentUp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Right Arrow 400"/>
          <p:cNvSpPr/>
          <p:nvPr/>
        </p:nvSpPr>
        <p:spPr>
          <a:xfrm rot="16200000">
            <a:off x="7245254" y="3816427"/>
            <a:ext cx="778071" cy="167977"/>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Bent-Up Arrow 401"/>
          <p:cNvSpPr/>
          <p:nvPr/>
        </p:nvSpPr>
        <p:spPr>
          <a:xfrm rot="16200000">
            <a:off x="7134601" y="2919523"/>
            <a:ext cx="758188" cy="313770"/>
          </a:xfrm>
          <a:prstGeom prst="bentUp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Circular Arrow 402"/>
          <p:cNvSpPr/>
          <p:nvPr/>
        </p:nvSpPr>
        <p:spPr>
          <a:xfrm flipH="1">
            <a:off x="6866945" y="2547491"/>
            <a:ext cx="538905" cy="522253"/>
          </a:xfrm>
          <a:prstGeom prst="circularArrow">
            <a:avLst>
              <a:gd name="adj1" fmla="val 12500"/>
              <a:gd name="adj2" fmla="val 1037182"/>
              <a:gd name="adj3" fmla="val 20457681"/>
              <a:gd name="adj4" fmla="val 11153188"/>
              <a:gd name="adj5" fmla="val 16309"/>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5" name="Right Arrow 404"/>
          <p:cNvSpPr/>
          <p:nvPr/>
        </p:nvSpPr>
        <p:spPr>
          <a:xfrm rot="16200000">
            <a:off x="6971298" y="1817671"/>
            <a:ext cx="467913" cy="15334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7682833" y="2656350"/>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6" name="Rectangle 535"/>
          <p:cNvSpPr/>
          <p:nvPr/>
        </p:nvSpPr>
        <p:spPr>
          <a:xfrm>
            <a:off x="8001714" y="2562973"/>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7" name="Rectangle 536"/>
          <p:cNvSpPr/>
          <p:nvPr/>
        </p:nvSpPr>
        <p:spPr>
          <a:xfrm>
            <a:off x="8311018" y="2560192"/>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8" name="Rectangle 537"/>
          <p:cNvSpPr/>
          <p:nvPr/>
        </p:nvSpPr>
        <p:spPr>
          <a:xfrm>
            <a:off x="8619652" y="2680006"/>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9" name="Right Arrow 538"/>
          <p:cNvSpPr/>
          <p:nvPr/>
        </p:nvSpPr>
        <p:spPr>
          <a:xfrm rot="5400000">
            <a:off x="8807009" y="4551330"/>
            <a:ext cx="641068" cy="135184"/>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ight Arrow 544"/>
          <p:cNvSpPr/>
          <p:nvPr/>
        </p:nvSpPr>
        <p:spPr>
          <a:xfrm rot="5400000">
            <a:off x="8854672" y="5923456"/>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Circular Arrow 547"/>
          <p:cNvSpPr/>
          <p:nvPr/>
        </p:nvSpPr>
        <p:spPr>
          <a:xfrm rot="5400000">
            <a:off x="2607537" y="187628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9" name="Right Arrow 548"/>
          <p:cNvSpPr/>
          <p:nvPr/>
        </p:nvSpPr>
        <p:spPr>
          <a:xfrm rot="5400000">
            <a:off x="2420258" y="2548522"/>
            <a:ext cx="728997" cy="14531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Circular Arrow 549"/>
          <p:cNvSpPr/>
          <p:nvPr/>
        </p:nvSpPr>
        <p:spPr>
          <a:xfrm rot="5400000">
            <a:off x="2546553" y="369254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1" name="Right Arrow 550"/>
          <p:cNvSpPr/>
          <p:nvPr/>
        </p:nvSpPr>
        <p:spPr>
          <a:xfrm rot="5400000">
            <a:off x="2446625" y="3296324"/>
            <a:ext cx="662641" cy="13169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Right Arrow 551"/>
          <p:cNvSpPr/>
          <p:nvPr/>
        </p:nvSpPr>
        <p:spPr>
          <a:xfrm rot="5400000">
            <a:off x="2497468" y="4369664"/>
            <a:ext cx="577857" cy="14896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Bent-Up Arrow 552"/>
          <p:cNvSpPr/>
          <p:nvPr/>
        </p:nvSpPr>
        <p:spPr>
          <a:xfrm rot="5400000">
            <a:off x="2901980" y="5507431"/>
            <a:ext cx="327328" cy="642332"/>
          </a:xfrm>
          <a:prstGeom prst="bentUpArrow">
            <a:avLst>
              <a:gd name="adj1" fmla="val 25000"/>
              <a:gd name="adj2" fmla="val 21611"/>
              <a:gd name="adj3" fmla="val 25000"/>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Right Arrow 553"/>
          <p:cNvSpPr/>
          <p:nvPr/>
        </p:nvSpPr>
        <p:spPr>
          <a:xfrm rot="5400000">
            <a:off x="2376729" y="5125921"/>
            <a:ext cx="814203" cy="14383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8" name="Bent-Up Arrow 557"/>
          <p:cNvSpPr/>
          <p:nvPr/>
        </p:nvSpPr>
        <p:spPr>
          <a:xfrm rot="5400000">
            <a:off x="5726879" y="3980141"/>
            <a:ext cx="245862" cy="363851"/>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Circular Arrow 558"/>
          <p:cNvSpPr/>
          <p:nvPr/>
        </p:nvSpPr>
        <p:spPr>
          <a:xfrm flipH="1">
            <a:off x="3270794" y="3165610"/>
            <a:ext cx="410103" cy="469284"/>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0" name="Bent-Up Arrow 559"/>
          <p:cNvSpPr/>
          <p:nvPr/>
        </p:nvSpPr>
        <p:spPr>
          <a:xfrm rot="10800000" flipV="1">
            <a:off x="2985124" y="3163913"/>
            <a:ext cx="268228" cy="222276"/>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Right Arrow 560"/>
          <p:cNvSpPr/>
          <p:nvPr/>
        </p:nvSpPr>
        <p:spPr>
          <a:xfrm rot="16200000">
            <a:off x="2606354" y="2643538"/>
            <a:ext cx="856432" cy="114005"/>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Circular Arrow 561"/>
          <p:cNvSpPr/>
          <p:nvPr/>
        </p:nvSpPr>
        <p:spPr>
          <a:xfrm rot="5400000" flipH="1">
            <a:off x="2793937" y="1864308"/>
            <a:ext cx="410103" cy="430146"/>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3" name="Right Arrow 562"/>
          <p:cNvSpPr/>
          <p:nvPr/>
        </p:nvSpPr>
        <p:spPr>
          <a:xfrm rot="16200000">
            <a:off x="2880090" y="1678598"/>
            <a:ext cx="308784" cy="1066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Circular Arrow 563"/>
          <p:cNvSpPr/>
          <p:nvPr/>
        </p:nvSpPr>
        <p:spPr>
          <a:xfrm rot="5400000" flipH="1">
            <a:off x="2787284" y="1186825"/>
            <a:ext cx="410103" cy="41684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5" name="Right Arrow 564"/>
          <p:cNvSpPr/>
          <p:nvPr/>
        </p:nvSpPr>
        <p:spPr>
          <a:xfrm rot="16200000">
            <a:off x="2871034" y="958100"/>
            <a:ext cx="317451" cy="11609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671140" y="2198158"/>
            <a:ext cx="525689"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402781" y="2234587"/>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Right Arrow 582"/>
          <p:cNvSpPr/>
          <p:nvPr/>
        </p:nvSpPr>
        <p:spPr>
          <a:xfrm rot="16200000">
            <a:off x="6778875" y="1236093"/>
            <a:ext cx="850266" cy="147564"/>
          </a:xfrm>
          <a:prstGeom prst="rightArrow">
            <a:avLst/>
          </a:prstGeom>
          <a:solidFill>
            <a:srgbClr val="E0F7EC"/>
          </a:solidFill>
          <a:ln>
            <a:solidFill>
              <a:srgbClr val="C1EF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84" name="Rectangle 583"/>
              <p:cNvSpPr/>
              <p:nvPr/>
            </p:nvSpPr>
            <p:spPr>
              <a:xfrm>
                <a:off x="7551196" y="842727"/>
                <a:ext cx="1683289" cy="698781"/>
              </a:xfrm>
              <a:prstGeom prst="rect">
                <a:avLst/>
              </a:prstGeom>
            </p:spPr>
            <p:txBody>
              <a:bodyPr wrap="square">
                <a:spAutoFit/>
              </a:bodyPr>
              <a:lstStyle/>
              <a:p>
                <a:pPr algn="ctr">
                  <a:lnSpc>
                    <a:spcPct val="107000"/>
                  </a:lnSpc>
                  <a:spcAft>
                    <a:spcPts val="800"/>
                  </a:spcAft>
                </a:pPr>
                <a14:m>
                  <m:oMath xmlns:m="http://schemas.openxmlformats.org/officeDocument/2006/math">
                    <m:sSup>
                      <m:sSupPr>
                        <m:ctrlPr>
                          <a:rPr lang="en-US" sz="9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sSub>
                          <m:sSubPr>
                            <m:ctrlP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𝑵𝑶</m:t>
                            </m:r>
                          </m:e>
                          <m:sub>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𝟑</m:t>
                            </m:r>
                          </m:sub>
                        </m:sSub>
                      </m:e>
                      <m:sup>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a:t>
                </a:r>
                <a14:m>
                  <m:oMath xmlns:m="http://schemas.openxmlformats.org/officeDocument/2006/math">
                    <m:sSup>
                      <m:sSupPr>
                        <m:ctrlPr>
                          <a:rPr lang="en-US" sz="9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sSub>
                          <m:sSubPr>
                            <m:ctrlP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9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𝑷𝑶</m:t>
                            </m:r>
                          </m:e>
                          <m:sub>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𝟒</m:t>
                            </m:r>
                          </m:sub>
                        </m:sSub>
                      </m:e>
                      <m:sup>
                        <m:r>
                          <a:rPr lang="en-US" sz="9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𝟑</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900" b="1" dirty="0">
                    <a:solidFill>
                      <a:schemeClr val="tx1"/>
                    </a:solidFill>
                  </a:rPr>
                  <a:t> Rich Water to Irrigation, Hydroponics  and </a:t>
                </a:r>
                <a:r>
                  <a:rPr lang="en-US" sz="900" b="1" dirty="0" err="1">
                    <a:solidFill>
                      <a:schemeClr val="tx1"/>
                    </a:solidFill>
                  </a:rPr>
                  <a:t>PhotoBioreactor</a:t>
                </a:r>
                <a:endParaRPr lang="en-US" sz="900" b="1" dirty="0">
                  <a:solidFill>
                    <a:schemeClr val="tx1"/>
                  </a:solidFill>
                </a:endParaRPr>
              </a:p>
            </p:txBody>
          </p:sp>
        </mc:Choice>
        <mc:Fallback xmlns="">
          <p:sp>
            <p:nvSpPr>
              <p:cNvPr id="584" name="Rectangle 583"/>
              <p:cNvSpPr>
                <a:spLocks noRot="1" noChangeAspect="1" noMove="1" noResize="1" noEditPoints="1" noAdjustHandles="1" noChangeArrowheads="1" noChangeShapeType="1" noTextEdit="1"/>
              </p:cNvSpPr>
              <p:nvPr/>
            </p:nvSpPr>
            <p:spPr>
              <a:xfrm>
                <a:off x="7551196" y="842727"/>
                <a:ext cx="1683289" cy="698781"/>
              </a:xfrm>
              <a:prstGeom prst="rect">
                <a:avLst/>
              </a:prstGeom>
              <a:blipFill>
                <a:blip r:embed="rId2"/>
                <a:stretch>
                  <a:fillRect b="-2609"/>
                </a:stretch>
              </a:blipFill>
            </p:spPr>
            <p:txBody>
              <a:bodyPr/>
              <a:lstStyle/>
              <a:p>
                <a:r>
                  <a:rPr lang="en-US">
                    <a:noFill/>
                  </a:rPr>
                  <a:t> </a:t>
                </a:r>
              </a:p>
            </p:txBody>
          </p:sp>
        </mc:Fallback>
      </mc:AlternateContent>
      <p:sp>
        <p:nvSpPr>
          <p:cNvPr id="590" name="TextBox 589"/>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595" name="TextBox 594"/>
          <p:cNvSpPr txBox="1"/>
          <p:nvPr/>
        </p:nvSpPr>
        <p:spPr>
          <a:xfrm>
            <a:off x="670072" y="3722056"/>
            <a:ext cx="1227432" cy="230832"/>
          </a:xfrm>
          <a:prstGeom prst="rect">
            <a:avLst/>
          </a:prstGeom>
          <a:solidFill>
            <a:srgbClr val="F5AF7C"/>
          </a:solidFill>
          <a:ln>
            <a:solidFill>
              <a:srgbClr val="FF0000"/>
            </a:solidFill>
          </a:ln>
        </p:spPr>
        <p:txBody>
          <a:bodyPr wrap="square" rtlCol="0">
            <a:spAutoFit/>
          </a:bodyPr>
          <a:lstStyle/>
          <a:p>
            <a:pPr algn="ctr"/>
            <a:r>
              <a:rPr lang="en-US" sz="900" b="1" dirty="0"/>
              <a:t>Raw Sewage</a:t>
            </a:r>
          </a:p>
        </p:txBody>
      </p:sp>
      <p:sp>
        <p:nvSpPr>
          <p:cNvPr id="596" name="Bent-Up Arrow 595"/>
          <p:cNvSpPr/>
          <p:nvPr/>
        </p:nvSpPr>
        <p:spPr>
          <a:xfrm rot="10800000" flipV="1">
            <a:off x="2527798" y="5726843"/>
            <a:ext cx="349564" cy="651427"/>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Bent-Up Arrow 596"/>
          <p:cNvSpPr/>
          <p:nvPr/>
        </p:nvSpPr>
        <p:spPr>
          <a:xfrm rot="16200000">
            <a:off x="2172786" y="4314936"/>
            <a:ext cx="632959" cy="352738"/>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Right Arrow 597"/>
          <p:cNvSpPr/>
          <p:nvPr/>
        </p:nvSpPr>
        <p:spPr>
          <a:xfrm rot="16200000">
            <a:off x="2192375" y="5211846"/>
            <a:ext cx="823953" cy="139650"/>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extBox 598"/>
          <p:cNvSpPr txBox="1"/>
          <p:nvPr/>
        </p:nvSpPr>
        <p:spPr>
          <a:xfrm>
            <a:off x="642571" y="4113851"/>
            <a:ext cx="1235448" cy="507831"/>
          </a:xfrm>
          <a:prstGeom prst="rect">
            <a:avLst/>
          </a:prstGeom>
          <a:solidFill>
            <a:srgbClr val="D9D9D9"/>
          </a:solidFill>
          <a:ln>
            <a:solidFill>
              <a:srgbClr val="D2A8A2"/>
            </a:solidFill>
          </a:ln>
        </p:spPr>
        <p:txBody>
          <a:bodyPr wrap="square" rtlCol="0">
            <a:spAutoFit/>
          </a:bodyPr>
          <a:lstStyle/>
          <a:p>
            <a:pPr algn="ctr"/>
            <a:r>
              <a:rPr lang="en-US" sz="900" b="1" dirty="0"/>
              <a:t>Electrical Energy</a:t>
            </a:r>
          </a:p>
          <a:p>
            <a:pPr algn="ctr"/>
            <a:r>
              <a:rPr lang="en-US" sz="900" b="1" dirty="0"/>
              <a:t>Circulated to</a:t>
            </a:r>
          </a:p>
          <a:p>
            <a:pPr algn="ctr"/>
            <a:r>
              <a:rPr lang="en-US" sz="900" b="1" dirty="0"/>
              <a:t>Living Modules</a:t>
            </a:r>
          </a:p>
        </p:txBody>
      </p:sp>
      <p:sp>
        <p:nvSpPr>
          <p:cNvPr id="600" name="Right Arrow 599"/>
          <p:cNvSpPr/>
          <p:nvPr/>
        </p:nvSpPr>
        <p:spPr>
          <a:xfrm rot="10800000">
            <a:off x="2015560" y="4173883"/>
            <a:ext cx="288727" cy="169794"/>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Bent-Up Arrow 600"/>
          <p:cNvSpPr/>
          <p:nvPr/>
        </p:nvSpPr>
        <p:spPr>
          <a:xfrm rot="10800000" flipV="1">
            <a:off x="2286155" y="5528969"/>
            <a:ext cx="352321" cy="1016843"/>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Bent-Up Arrow 601"/>
          <p:cNvSpPr/>
          <p:nvPr/>
        </p:nvSpPr>
        <p:spPr>
          <a:xfrm rot="16200000">
            <a:off x="1922765" y="4987658"/>
            <a:ext cx="632959" cy="352738"/>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TextBox 602"/>
          <p:cNvSpPr txBox="1"/>
          <p:nvPr/>
        </p:nvSpPr>
        <p:spPr>
          <a:xfrm>
            <a:off x="642571" y="4702556"/>
            <a:ext cx="1247348" cy="646331"/>
          </a:xfrm>
          <a:prstGeom prst="rect">
            <a:avLst/>
          </a:prstGeom>
          <a:solidFill>
            <a:srgbClr val="FFFFF1"/>
          </a:solidFill>
          <a:ln>
            <a:solidFill>
              <a:srgbClr val="FF0000"/>
            </a:solidFill>
          </a:ln>
        </p:spPr>
        <p:txBody>
          <a:bodyPr wrap="square" rtlCol="0">
            <a:spAutoFit/>
          </a:bodyPr>
          <a:lstStyle/>
          <a:p>
            <a:pPr algn="ctr"/>
            <a:r>
              <a:rPr lang="en-US" sz="900" b="1" dirty="0"/>
              <a:t>Heated Potable water Recirculated to </a:t>
            </a:r>
          </a:p>
          <a:p>
            <a:pPr algn="ctr"/>
            <a:r>
              <a:rPr lang="en-US" sz="900" b="1" dirty="0"/>
              <a:t>Plumbed Kitchen</a:t>
            </a:r>
          </a:p>
          <a:p>
            <a:pPr algn="ctr"/>
            <a:r>
              <a:rPr lang="en-US" sz="900" b="1" dirty="0"/>
              <a:t>And Bath Module</a:t>
            </a:r>
          </a:p>
        </p:txBody>
      </p:sp>
      <p:sp>
        <p:nvSpPr>
          <p:cNvPr id="606" name="Bent-Up Arrow 605"/>
          <p:cNvSpPr/>
          <p:nvPr/>
        </p:nvSpPr>
        <p:spPr>
          <a:xfrm rot="16200000">
            <a:off x="1753555" y="5637857"/>
            <a:ext cx="632959" cy="352738"/>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Bent-Up Arrow 606"/>
          <p:cNvSpPr/>
          <p:nvPr/>
        </p:nvSpPr>
        <p:spPr>
          <a:xfrm rot="10800000" flipV="1">
            <a:off x="2115497" y="6173422"/>
            <a:ext cx="352321" cy="565834"/>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TextBox 608"/>
          <p:cNvSpPr txBox="1"/>
          <p:nvPr/>
        </p:nvSpPr>
        <p:spPr>
          <a:xfrm>
            <a:off x="648943" y="5556364"/>
            <a:ext cx="1247348" cy="646331"/>
          </a:xfrm>
          <a:prstGeom prst="rect">
            <a:avLst/>
          </a:prstGeom>
          <a:solidFill>
            <a:srgbClr val="FFFFF1"/>
          </a:solidFill>
          <a:ln>
            <a:solidFill>
              <a:srgbClr val="E0EBF6"/>
            </a:solidFill>
          </a:ln>
        </p:spPr>
        <p:txBody>
          <a:bodyPr wrap="square" rtlCol="0">
            <a:spAutoFit/>
          </a:bodyPr>
          <a:lstStyle/>
          <a:p>
            <a:pPr algn="ctr"/>
            <a:r>
              <a:rPr lang="en-US" sz="900" b="1" dirty="0"/>
              <a:t>Potable water Recirculated to </a:t>
            </a:r>
          </a:p>
          <a:p>
            <a:pPr algn="ctr"/>
            <a:r>
              <a:rPr lang="en-US" sz="900" b="1" dirty="0"/>
              <a:t>Plumbed Kitchen</a:t>
            </a:r>
          </a:p>
          <a:p>
            <a:pPr algn="ctr"/>
            <a:r>
              <a:rPr lang="en-US" sz="900" b="1" dirty="0"/>
              <a:t>And Bath Module</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8" name="Picture 3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577" y="1149758"/>
            <a:ext cx="921893" cy="524148"/>
          </a:xfrm>
          <a:prstGeom prst="rect">
            <a:avLst/>
          </a:prstGeom>
        </p:spPr>
      </p:pic>
      <p:sp>
        <p:nvSpPr>
          <p:cNvPr id="339" name="Rectangle 338"/>
          <p:cNvSpPr/>
          <p:nvPr/>
        </p:nvSpPr>
        <p:spPr>
          <a:xfrm>
            <a:off x="5873667" y="1153744"/>
            <a:ext cx="1088170" cy="507831"/>
          </a:xfrm>
          <a:prstGeom prst="rect">
            <a:avLst/>
          </a:prstGeom>
        </p:spPr>
        <p:txBody>
          <a:bodyPr wrap="square">
            <a:spAutoFit/>
          </a:bodyPr>
          <a:lstStyle/>
          <a:p>
            <a:pPr algn="ctr"/>
            <a:r>
              <a:rPr lang="en-US" sz="900" b="1" dirty="0">
                <a:solidFill>
                  <a:schemeClr val="bg1"/>
                </a:solidFill>
              </a:rPr>
              <a:t>Red Worm</a:t>
            </a:r>
          </a:p>
          <a:p>
            <a:pPr algn="ctr"/>
            <a:r>
              <a:rPr lang="en-US" sz="900" b="1" dirty="0">
                <a:solidFill>
                  <a:schemeClr val="bg1"/>
                </a:solidFill>
              </a:rPr>
              <a:t>Composting/ Chicken Feed</a:t>
            </a:r>
          </a:p>
        </p:txBody>
      </p:sp>
      <p:sp>
        <p:nvSpPr>
          <p:cNvPr id="337" name="Right Arrow 336"/>
          <p:cNvSpPr/>
          <p:nvPr/>
        </p:nvSpPr>
        <p:spPr>
          <a:xfrm rot="16200000">
            <a:off x="2782366" y="4805574"/>
            <a:ext cx="471039" cy="146145"/>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Circular Arrow 339"/>
          <p:cNvSpPr/>
          <p:nvPr/>
        </p:nvSpPr>
        <p:spPr>
          <a:xfrm rot="5400000">
            <a:off x="2758526" y="3656203"/>
            <a:ext cx="436557" cy="464654"/>
          </a:xfrm>
          <a:prstGeom prst="circularArrow">
            <a:avLst>
              <a:gd name="adj1" fmla="val 12500"/>
              <a:gd name="adj2" fmla="val 1037182"/>
              <a:gd name="adj3" fmla="val 20457681"/>
              <a:gd name="adj4" fmla="val 11153188"/>
              <a:gd name="adj5" fmla="val 16136"/>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1" name="Right Arrow 340"/>
          <p:cNvSpPr/>
          <p:nvPr/>
        </p:nvSpPr>
        <p:spPr>
          <a:xfrm rot="16200000">
            <a:off x="2774211" y="4291559"/>
            <a:ext cx="481982" cy="151314"/>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Right Arrow 345"/>
          <p:cNvSpPr/>
          <p:nvPr/>
        </p:nvSpPr>
        <p:spPr>
          <a:xfrm rot="16200000">
            <a:off x="3074953" y="2412487"/>
            <a:ext cx="403557" cy="150465"/>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ight Arrow 346"/>
          <p:cNvSpPr/>
          <p:nvPr/>
        </p:nvSpPr>
        <p:spPr>
          <a:xfrm rot="16200000">
            <a:off x="2707702" y="2946957"/>
            <a:ext cx="440142" cy="151314"/>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ight Arrow 347"/>
          <p:cNvSpPr/>
          <p:nvPr/>
        </p:nvSpPr>
        <p:spPr>
          <a:xfrm rot="16200000">
            <a:off x="2684003" y="3432603"/>
            <a:ext cx="481982" cy="140957"/>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Circular Arrow 348"/>
          <p:cNvSpPr/>
          <p:nvPr/>
        </p:nvSpPr>
        <p:spPr>
          <a:xfrm rot="21399304">
            <a:off x="2853122" y="2538629"/>
            <a:ext cx="436557"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1" name="Circular Arrow 350"/>
          <p:cNvSpPr/>
          <p:nvPr/>
        </p:nvSpPr>
        <p:spPr>
          <a:xfrm rot="5400000" flipH="1">
            <a:off x="3024946" y="1839047"/>
            <a:ext cx="434728"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2" name="Circular Arrow 351"/>
          <p:cNvSpPr/>
          <p:nvPr/>
        </p:nvSpPr>
        <p:spPr>
          <a:xfrm rot="5400000" flipH="1">
            <a:off x="3011687" y="1178460"/>
            <a:ext cx="410105"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7" name="Right Arrow 356"/>
          <p:cNvSpPr/>
          <p:nvPr/>
        </p:nvSpPr>
        <p:spPr>
          <a:xfrm>
            <a:off x="3813237" y="949883"/>
            <a:ext cx="508583" cy="146199"/>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Right Arrow 364"/>
          <p:cNvSpPr/>
          <p:nvPr/>
        </p:nvSpPr>
        <p:spPr>
          <a:xfrm rot="16200000">
            <a:off x="3122837" y="1677464"/>
            <a:ext cx="288949" cy="115418"/>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Bent-Up Arrow 378"/>
          <p:cNvSpPr/>
          <p:nvPr/>
        </p:nvSpPr>
        <p:spPr>
          <a:xfrm rot="5400000" flipH="1">
            <a:off x="3362397" y="815742"/>
            <a:ext cx="276998" cy="564408"/>
          </a:xfrm>
          <a:prstGeom prst="bentUpArrow">
            <a:avLst>
              <a:gd name="adj1" fmla="val 25000"/>
              <a:gd name="adj2" fmla="val 21611"/>
              <a:gd name="adj3" fmla="val 25000"/>
            </a:avLst>
          </a:prstGeom>
          <a:solidFill>
            <a:srgbClr val="FFFFFF"/>
          </a:solidFill>
          <a:ln>
            <a:solidFill>
              <a:srgbClr val="A39A8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ight Arrow 379"/>
          <p:cNvSpPr/>
          <p:nvPr/>
        </p:nvSpPr>
        <p:spPr>
          <a:xfrm>
            <a:off x="4351459" y="939970"/>
            <a:ext cx="524241" cy="160506"/>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ight Arrow 380"/>
          <p:cNvSpPr/>
          <p:nvPr/>
        </p:nvSpPr>
        <p:spPr>
          <a:xfrm>
            <a:off x="4908992" y="946328"/>
            <a:ext cx="509242" cy="146857"/>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Right Arrow 381"/>
          <p:cNvSpPr/>
          <p:nvPr/>
        </p:nvSpPr>
        <p:spPr>
          <a:xfrm>
            <a:off x="5479142" y="939161"/>
            <a:ext cx="570392" cy="144259"/>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ight Arrow 384"/>
          <p:cNvSpPr/>
          <p:nvPr/>
        </p:nvSpPr>
        <p:spPr>
          <a:xfrm>
            <a:off x="6084417" y="943965"/>
            <a:ext cx="672135" cy="148391"/>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Bent-Up Arrow 387"/>
          <p:cNvSpPr/>
          <p:nvPr/>
        </p:nvSpPr>
        <p:spPr>
          <a:xfrm rot="10800000" flipH="1">
            <a:off x="6777864" y="985656"/>
            <a:ext cx="271981" cy="766825"/>
          </a:xfrm>
          <a:prstGeom prst="bentUpArrow">
            <a:avLst>
              <a:gd name="adj1" fmla="val 25000"/>
              <a:gd name="adj2" fmla="val 2161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Circular Arrow 395"/>
          <p:cNvSpPr/>
          <p:nvPr/>
        </p:nvSpPr>
        <p:spPr>
          <a:xfrm rot="10800000" flipH="1" flipV="1">
            <a:off x="6958650" y="2256714"/>
            <a:ext cx="442341" cy="422902"/>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5" name="Right Arrow 394"/>
          <p:cNvSpPr/>
          <p:nvPr/>
        </p:nvSpPr>
        <p:spPr>
          <a:xfrm rot="5400000">
            <a:off x="6670320" y="2037195"/>
            <a:ext cx="673350" cy="141126"/>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Bent-Up Arrow 407"/>
          <p:cNvSpPr/>
          <p:nvPr/>
        </p:nvSpPr>
        <p:spPr>
          <a:xfrm rot="10800000" flipH="1">
            <a:off x="7556382" y="2651075"/>
            <a:ext cx="227636" cy="543356"/>
          </a:xfrm>
          <a:prstGeom prst="bentUpArrow">
            <a:avLst>
              <a:gd name="adj1" fmla="val 25000"/>
              <a:gd name="adj2" fmla="val 2236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Bent-Up Arrow 408"/>
          <p:cNvSpPr/>
          <p:nvPr/>
        </p:nvSpPr>
        <p:spPr>
          <a:xfrm rot="5400000">
            <a:off x="7971438" y="2955270"/>
            <a:ext cx="232707" cy="760392"/>
          </a:xfrm>
          <a:prstGeom prst="bentUpArrow">
            <a:avLst>
              <a:gd name="adj1" fmla="val 25000"/>
              <a:gd name="adj2" fmla="val 29918"/>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Bent-Up Arrow 409"/>
          <p:cNvSpPr/>
          <p:nvPr/>
        </p:nvSpPr>
        <p:spPr>
          <a:xfrm rot="5400000">
            <a:off x="7291450" y="2483732"/>
            <a:ext cx="246891" cy="237193"/>
          </a:xfrm>
          <a:prstGeom prst="bentUpArrow">
            <a:avLst>
              <a:gd name="adj1" fmla="val 25000"/>
              <a:gd name="adj2" fmla="val 2161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Right Arrow 410"/>
          <p:cNvSpPr/>
          <p:nvPr/>
        </p:nvSpPr>
        <p:spPr>
          <a:xfrm rot="5400000">
            <a:off x="1357818" y="6239755"/>
            <a:ext cx="344741" cy="190488"/>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TextBox 413"/>
          <p:cNvSpPr txBox="1"/>
          <p:nvPr/>
        </p:nvSpPr>
        <p:spPr>
          <a:xfrm>
            <a:off x="5812847" y="5577130"/>
            <a:ext cx="2027930" cy="830997"/>
          </a:xfrm>
          <a:prstGeom prst="rect">
            <a:avLst/>
          </a:prstGeom>
          <a:noFill/>
        </p:spPr>
        <p:txBody>
          <a:bodyPr wrap="square" rtlCol="0">
            <a:spAutoFit/>
          </a:bodyPr>
          <a:lstStyle/>
          <a:p>
            <a:pPr algn="ctr"/>
            <a:r>
              <a:rPr lang="en-US" sz="1200" b="1" u="sng" dirty="0"/>
              <a:t>Separate</a:t>
            </a:r>
          </a:p>
          <a:p>
            <a:pPr algn="ctr"/>
            <a:r>
              <a:rPr lang="en-US" sz="1200" b="1" u="sng" dirty="0"/>
              <a:t>Raw Sewage and</a:t>
            </a:r>
          </a:p>
          <a:p>
            <a:pPr algn="ctr"/>
            <a:r>
              <a:rPr lang="en-US" sz="1200" b="1" u="sng" dirty="0"/>
              <a:t>Solids Waste</a:t>
            </a:r>
          </a:p>
          <a:p>
            <a:pPr algn="ctr"/>
            <a:r>
              <a:rPr lang="en-US" sz="1200" b="1" u="sng" dirty="0"/>
              <a:t>Pyrolysis</a:t>
            </a:r>
          </a:p>
        </p:txBody>
      </p:sp>
      <p:sp>
        <p:nvSpPr>
          <p:cNvPr id="417" name="TextBox 416"/>
          <p:cNvSpPr txBox="1"/>
          <p:nvPr/>
        </p:nvSpPr>
        <p:spPr>
          <a:xfrm>
            <a:off x="6510714" y="4781226"/>
            <a:ext cx="1330063" cy="1015663"/>
          </a:xfrm>
          <a:prstGeom prst="rect">
            <a:avLst/>
          </a:prstGeom>
          <a:noFill/>
        </p:spPr>
        <p:txBody>
          <a:bodyPr wrap="square" rtlCol="0">
            <a:spAutoFit/>
          </a:bodyPr>
          <a:lstStyle/>
          <a:p>
            <a:pPr algn="ctr"/>
            <a:r>
              <a:rPr lang="en-US" sz="1200" b="1" u="sng" dirty="0"/>
              <a:t>Advanced</a:t>
            </a:r>
          </a:p>
          <a:p>
            <a:pPr algn="ctr"/>
            <a:r>
              <a:rPr lang="en-US" sz="1200" b="1" u="sng" dirty="0"/>
              <a:t>Wastewater</a:t>
            </a:r>
          </a:p>
          <a:p>
            <a:pPr algn="ctr"/>
            <a:r>
              <a:rPr lang="en-US" sz="1200" b="1" u="sng" dirty="0"/>
              <a:t>Treatment to</a:t>
            </a:r>
          </a:p>
          <a:p>
            <a:pPr algn="ctr"/>
            <a:r>
              <a:rPr lang="en-US" sz="1200" b="1" u="sng" dirty="0"/>
              <a:t>Potability</a:t>
            </a:r>
          </a:p>
          <a:p>
            <a:pPr algn="ctr"/>
            <a:endParaRPr lang="en-US" sz="1200" b="1" u="sng" dirty="0">
              <a:solidFill>
                <a:schemeClr val="bg1"/>
              </a:solidFill>
            </a:endParaRPr>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4" name="Right Arrow 544">
            <a:extLst>
              <a:ext uri="{FF2B5EF4-FFF2-40B4-BE49-F238E27FC236}">
                <a16:creationId xmlns:a16="http://schemas.microsoft.com/office/drawing/2014/main" id="{4FFA12EB-2D54-5A14-580A-204A5B32031E}"/>
              </a:ext>
            </a:extLst>
          </p:cNvPr>
          <p:cNvSpPr/>
          <p:nvPr/>
        </p:nvSpPr>
        <p:spPr>
          <a:xfrm>
            <a:off x="9266507" y="6320209"/>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544">
            <a:extLst>
              <a:ext uri="{FF2B5EF4-FFF2-40B4-BE49-F238E27FC236}">
                <a16:creationId xmlns:a16="http://schemas.microsoft.com/office/drawing/2014/main" id="{80CCC1E4-6EB7-7252-D9D3-605FA484B1E2}"/>
              </a:ext>
            </a:extLst>
          </p:cNvPr>
          <p:cNvSpPr/>
          <p:nvPr/>
        </p:nvSpPr>
        <p:spPr>
          <a:xfrm rot="16200000">
            <a:off x="9608881" y="6082280"/>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071085A-D959-C56E-CAFB-2E89E37DBD19}"/>
              </a:ext>
            </a:extLst>
          </p:cNvPr>
          <p:cNvSpPr/>
          <p:nvPr/>
        </p:nvSpPr>
        <p:spPr>
          <a:xfrm>
            <a:off x="9271997" y="5495823"/>
            <a:ext cx="1925329" cy="369332"/>
          </a:xfrm>
          <a:prstGeom prst="rect">
            <a:avLst/>
          </a:prstGeom>
          <a:solidFill>
            <a:srgbClr val="00B050"/>
          </a:solidFill>
          <a:ln>
            <a:solidFill>
              <a:srgbClr val="00B050"/>
            </a:solidFill>
          </a:ln>
        </p:spPr>
        <p:txBody>
          <a:bodyPr wrap="square">
            <a:spAutoFit/>
          </a:bodyPr>
          <a:lstStyle/>
          <a:p>
            <a:pPr algn="ctr"/>
            <a:r>
              <a:rPr lang="en-US" sz="900" b="1" dirty="0"/>
              <a:t>High-Lipid Algae Product for Conversion to Biodiesel</a:t>
            </a:r>
            <a:endParaRPr lang="en-US" sz="600" b="1" dirty="0"/>
          </a:p>
        </p:txBody>
      </p:sp>
      <p:sp>
        <p:nvSpPr>
          <p:cNvPr id="418" name="Rectangle 417"/>
          <p:cNvSpPr/>
          <p:nvPr/>
        </p:nvSpPr>
        <p:spPr>
          <a:xfrm>
            <a:off x="7100089" y="884742"/>
            <a:ext cx="4220567" cy="57364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E0A4844-F151-9DC1-3D35-E1C6E292FC56}"/>
              </a:ext>
            </a:extLst>
          </p:cNvPr>
          <p:cNvSpPr/>
          <p:nvPr/>
        </p:nvSpPr>
        <p:spPr>
          <a:xfrm>
            <a:off x="8142476" y="3401849"/>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407" name="Rectangle 406"/>
          <p:cNvSpPr/>
          <p:nvPr/>
        </p:nvSpPr>
        <p:spPr>
          <a:xfrm>
            <a:off x="7962563" y="3014802"/>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39" name="Rectangle: Rounded Corners 38">
            <a:extLst>
              <a:ext uri="{FF2B5EF4-FFF2-40B4-BE49-F238E27FC236}">
                <a16:creationId xmlns:a16="http://schemas.microsoft.com/office/drawing/2014/main" id="{AA6A6D3D-0F19-ED5B-EF55-13E628BBC430}"/>
              </a:ext>
            </a:extLst>
          </p:cNvPr>
          <p:cNvSpPr/>
          <p:nvPr/>
        </p:nvSpPr>
        <p:spPr>
          <a:xfrm>
            <a:off x="5322465" y="4569103"/>
            <a:ext cx="540366" cy="69940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t>Activated</a:t>
            </a:r>
          </a:p>
          <a:p>
            <a:pPr algn="ctr"/>
            <a:r>
              <a:rPr lang="en-US" sz="800" b="1"/>
              <a:t>Carbon</a:t>
            </a:r>
          </a:p>
          <a:p>
            <a:pPr algn="ctr"/>
            <a:r>
              <a:rPr lang="en-US" sz="800" b="1"/>
              <a:t>Filter</a:t>
            </a:r>
          </a:p>
          <a:p>
            <a:pPr algn="ctr"/>
            <a:r>
              <a:rPr lang="en-US" sz="800" b="1"/>
              <a:t>(#4)</a:t>
            </a:r>
            <a:endParaRPr lang="en-US"/>
          </a:p>
        </p:txBody>
      </p:sp>
      <p:grpSp>
        <p:nvGrpSpPr>
          <p:cNvPr id="616" name="Group 615">
            <a:extLst>
              <a:ext uri="{FF2B5EF4-FFF2-40B4-BE49-F238E27FC236}">
                <a16:creationId xmlns:a16="http://schemas.microsoft.com/office/drawing/2014/main" id="{9C02031B-C85C-9C98-1E9E-46FBBA912D23}"/>
              </a:ext>
            </a:extLst>
          </p:cNvPr>
          <p:cNvGrpSpPr/>
          <p:nvPr/>
        </p:nvGrpSpPr>
        <p:grpSpPr>
          <a:xfrm>
            <a:off x="7486538" y="1526372"/>
            <a:ext cx="1638143" cy="998898"/>
            <a:chOff x="133610" y="2068660"/>
            <a:chExt cx="1638143" cy="998898"/>
          </a:xfrm>
        </p:grpSpPr>
        <p:sp>
          <p:nvSpPr>
            <p:cNvPr id="617" name="Pentagon 201">
              <a:extLst>
                <a:ext uri="{FF2B5EF4-FFF2-40B4-BE49-F238E27FC236}">
                  <a16:creationId xmlns:a16="http://schemas.microsoft.com/office/drawing/2014/main" id="{A5875BFA-AEE5-8F86-F65C-1DB95394C54E}"/>
                </a:ext>
              </a:extLst>
            </p:cNvPr>
            <p:cNvSpPr/>
            <p:nvPr/>
          </p:nvSpPr>
          <p:spPr>
            <a:xfrm rot="5400000">
              <a:off x="-194576" y="2407472"/>
              <a:ext cx="987698"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Pentagon 202">
              <a:extLst>
                <a:ext uri="{FF2B5EF4-FFF2-40B4-BE49-F238E27FC236}">
                  <a16:creationId xmlns:a16="http://schemas.microsoft.com/office/drawing/2014/main" id="{5A70C911-9411-FE6E-CB1F-0913D52FC2DC}"/>
                </a:ext>
              </a:extLst>
            </p:cNvPr>
            <p:cNvSpPr/>
            <p:nvPr/>
          </p:nvSpPr>
          <p:spPr>
            <a:xfrm rot="5400000">
              <a:off x="228098" y="2409487"/>
              <a:ext cx="998896"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9" name="Pentagon 203">
              <a:extLst>
                <a:ext uri="{FF2B5EF4-FFF2-40B4-BE49-F238E27FC236}">
                  <a16:creationId xmlns:a16="http://schemas.microsoft.com/office/drawing/2014/main" id="{1610634E-F8C2-5516-977A-13996941119B}"/>
                </a:ext>
              </a:extLst>
            </p:cNvPr>
            <p:cNvSpPr/>
            <p:nvPr/>
          </p:nvSpPr>
          <p:spPr>
            <a:xfrm rot="5400000">
              <a:off x="666741" y="2405680"/>
              <a:ext cx="991284"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Pentagon 204">
              <a:extLst>
                <a:ext uri="{FF2B5EF4-FFF2-40B4-BE49-F238E27FC236}">
                  <a16:creationId xmlns:a16="http://schemas.microsoft.com/office/drawing/2014/main" id="{C928C0BF-7FBF-2228-11A7-C1C38CD5DBAC}"/>
                </a:ext>
              </a:extLst>
            </p:cNvPr>
            <p:cNvSpPr/>
            <p:nvPr/>
          </p:nvSpPr>
          <p:spPr>
            <a:xfrm rot="5400000">
              <a:off x="1098725" y="2409487"/>
              <a:ext cx="998898"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Flowchart: Connector 620">
              <a:extLst>
                <a:ext uri="{FF2B5EF4-FFF2-40B4-BE49-F238E27FC236}">
                  <a16:creationId xmlns:a16="http://schemas.microsoft.com/office/drawing/2014/main" id="{162460C0-5FF2-6033-4364-2603BF8592A4}"/>
                </a:ext>
              </a:extLst>
            </p:cNvPr>
            <p:cNvSpPr/>
            <p:nvPr/>
          </p:nvSpPr>
          <p:spPr>
            <a:xfrm>
              <a:off x="758846" y="288288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Flowchart: Connector 621">
              <a:extLst>
                <a:ext uri="{FF2B5EF4-FFF2-40B4-BE49-F238E27FC236}">
                  <a16:creationId xmlns:a16="http://schemas.microsoft.com/office/drawing/2014/main" id="{544658D0-FB53-A231-62D6-7AA4348C36DD}"/>
                </a:ext>
              </a:extLst>
            </p:cNvPr>
            <p:cNvSpPr/>
            <p:nvPr/>
          </p:nvSpPr>
          <p:spPr>
            <a:xfrm>
              <a:off x="1518304" y="2906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 name="Flowchart: Connector 622">
              <a:extLst>
                <a:ext uri="{FF2B5EF4-FFF2-40B4-BE49-F238E27FC236}">
                  <a16:creationId xmlns:a16="http://schemas.microsoft.com/office/drawing/2014/main" id="{1469C092-1809-D37C-28D7-0D024067711A}"/>
                </a:ext>
              </a:extLst>
            </p:cNvPr>
            <p:cNvSpPr/>
            <p:nvPr/>
          </p:nvSpPr>
          <p:spPr>
            <a:xfrm>
              <a:off x="1139169" y="282967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 name="Flowchart: Connector 623">
              <a:extLst>
                <a:ext uri="{FF2B5EF4-FFF2-40B4-BE49-F238E27FC236}">
                  <a16:creationId xmlns:a16="http://schemas.microsoft.com/office/drawing/2014/main" id="{E7BC4550-6457-3068-C2E3-43B76B1663D1}"/>
                </a:ext>
              </a:extLst>
            </p:cNvPr>
            <p:cNvSpPr/>
            <p:nvPr/>
          </p:nvSpPr>
          <p:spPr>
            <a:xfrm>
              <a:off x="343839" y="284173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Flowchart: Connector 624">
              <a:extLst>
                <a:ext uri="{FF2B5EF4-FFF2-40B4-BE49-F238E27FC236}">
                  <a16:creationId xmlns:a16="http://schemas.microsoft.com/office/drawing/2014/main" id="{6BD73B01-4A4A-EE2B-6CF9-F067B18D94D3}"/>
                </a:ext>
              </a:extLst>
            </p:cNvPr>
            <p:cNvSpPr/>
            <p:nvPr/>
          </p:nvSpPr>
          <p:spPr>
            <a:xfrm>
              <a:off x="658059" y="273436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Flowchart: Connector 625">
              <a:extLst>
                <a:ext uri="{FF2B5EF4-FFF2-40B4-BE49-F238E27FC236}">
                  <a16:creationId xmlns:a16="http://schemas.microsoft.com/office/drawing/2014/main" id="{5288DC6B-FD6D-19B7-6D33-DC2A002032FF}"/>
                </a:ext>
              </a:extLst>
            </p:cNvPr>
            <p:cNvSpPr/>
            <p:nvPr/>
          </p:nvSpPr>
          <p:spPr>
            <a:xfrm>
              <a:off x="264732" y="28079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Flowchart: Connector 626">
              <a:extLst>
                <a:ext uri="{FF2B5EF4-FFF2-40B4-BE49-F238E27FC236}">
                  <a16:creationId xmlns:a16="http://schemas.microsoft.com/office/drawing/2014/main" id="{7748069D-85FE-5C90-D6B1-76A752AC090C}"/>
                </a:ext>
              </a:extLst>
            </p:cNvPr>
            <p:cNvSpPr/>
            <p:nvPr/>
          </p:nvSpPr>
          <p:spPr>
            <a:xfrm>
              <a:off x="1212983" y="259280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Flowchart: Connector 627">
              <a:extLst>
                <a:ext uri="{FF2B5EF4-FFF2-40B4-BE49-F238E27FC236}">
                  <a16:creationId xmlns:a16="http://schemas.microsoft.com/office/drawing/2014/main" id="{6575FE95-7467-4EA0-9539-40188BCE3BB3}"/>
                </a:ext>
              </a:extLst>
            </p:cNvPr>
            <p:cNvSpPr/>
            <p:nvPr/>
          </p:nvSpPr>
          <p:spPr>
            <a:xfrm>
              <a:off x="697524" y="281802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Flowchart: Connector 628">
              <a:extLst>
                <a:ext uri="{FF2B5EF4-FFF2-40B4-BE49-F238E27FC236}">
                  <a16:creationId xmlns:a16="http://schemas.microsoft.com/office/drawing/2014/main" id="{21BD3C30-0082-5975-B31B-B3D2FD654540}"/>
                </a:ext>
              </a:extLst>
            </p:cNvPr>
            <p:cNvSpPr/>
            <p:nvPr/>
          </p:nvSpPr>
          <p:spPr>
            <a:xfrm>
              <a:off x="284308" y="245134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Flowchart: Connector 629">
              <a:extLst>
                <a:ext uri="{FF2B5EF4-FFF2-40B4-BE49-F238E27FC236}">
                  <a16:creationId xmlns:a16="http://schemas.microsoft.com/office/drawing/2014/main" id="{E4E76BBF-FE0C-97A4-99CB-0409D8C7268A}"/>
                </a:ext>
              </a:extLst>
            </p:cNvPr>
            <p:cNvSpPr/>
            <p:nvPr/>
          </p:nvSpPr>
          <p:spPr>
            <a:xfrm>
              <a:off x="643711" y="256751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Flowchart: Connector 630">
              <a:extLst>
                <a:ext uri="{FF2B5EF4-FFF2-40B4-BE49-F238E27FC236}">
                  <a16:creationId xmlns:a16="http://schemas.microsoft.com/office/drawing/2014/main" id="{9BF00688-52F9-7CA0-C110-20A4C7FF0E86}"/>
                </a:ext>
              </a:extLst>
            </p:cNvPr>
            <p:cNvSpPr/>
            <p:nvPr/>
          </p:nvSpPr>
          <p:spPr>
            <a:xfrm>
              <a:off x="725072" y="26217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Flowchart: Connector 631">
              <a:extLst>
                <a:ext uri="{FF2B5EF4-FFF2-40B4-BE49-F238E27FC236}">
                  <a16:creationId xmlns:a16="http://schemas.microsoft.com/office/drawing/2014/main" id="{821181F9-ABAA-7A67-7757-17AC72030FDB}"/>
                </a:ext>
              </a:extLst>
            </p:cNvPr>
            <p:cNvSpPr/>
            <p:nvPr/>
          </p:nvSpPr>
          <p:spPr>
            <a:xfrm>
              <a:off x="1569700" y="25150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 name="Flowchart: Connector 632">
              <a:extLst>
                <a:ext uri="{FF2B5EF4-FFF2-40B4-BE49-F238E27FC236}">
                  <a16:creationId xmlns:a16="http://schemas.microsoft.com/office/drawing/2014/main" id="{50EC86B9-1579-23A7-73FB-79CE2E748DCF}"/>
                </a:ext>
              </a:extLst>
            </p:cNvPr>
            <p:cNvSpPr/>
            <p:nvPr/>
          </p:nvSpPr>
          <p:spPr>
            <a:xfrm>
              <a:off x="808433" y="268559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Flowchart: Connector 633">
              <a:extLst>
                <a:ext uri="{FF2B5EF4-FFF2-40B4-BE49-F238E27FC236}">
                  <a16:creationId xmlns:a16="http://schemas.microsoft.com/office/drawing/2014/main" id="{3008BF8E-E849-E96E-612E-BB2C19A90497}"/>
                </a:ext>
              </a:extLst>
            </p:cNvPr>
            <p:cNvSpPr/>
            <p:nvPr/>
          </p:nvSpPr>
          <p:spPr>
            <a:xfrm>
              <a:off x="1136794" y="255412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Flowchart: Connector 634">
              <a:extLst>
                <a:ext uri="{FF2B5EF4-FFF2-40B4-BE49-F238E27FC236}">
                  <a16:creationId xmlns:a16="http://schemas.microsoft.com/office/drawing/2014/main" id="{6834F588-12D7-C069-863D-151066902DE3}"/>
                </a:ext>
              </a:extLst>
            </p:cNvPr>
            <p:cNvSpPr/>
            <p:nvPr/>
          </p:nvSpPr>
          <p:spPr>
            <a:xfrm>
              <a:off x="281916" y="261454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Flowchart: Connector 635">
              <a:extLst>
                <a:ext uri="{FF2B5EF4-FFF2-40B4-BE49-F238E27FC236}">
                  <a16:creationId xmlns:a16="http://schemas.microsoft.com/office/drawing/2014/main" id="{3A08B821-72A1-3226-B163-D7DFC0D33F35}"/>
                </a:ext>
              </a:extLst>
            </p:cNvPr>
            <p:cNvSpPr/>
            <p:nvPr/>
          </p:nvSpPr>
          <p:spPr>
            <a:xfrm>
              <a:off x="1483541" y="25563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Flowchart: Connector 636">
              <a:extLst>
                <a:ext uri="{FF2B5EF4-FFF2-40B4-BE49-F238E27FC236}">
                  <a16:creationId xmlns:a16="http://schemas.microsoft.com/office/drawing/2014/main" id="{26EE2494-9383-ED9F-7158-4DEB0F86015D}"/>
                </a:ext>
              </a:extLst>
            </p:cNvPr>
            <p:cNvSpPr/>
            <p:nvPr/>
          </p:nvSpPr>
          <p:spPr>
            <a:xfrm>
              <a:off x="1478754" y="266273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Flowchart: Connector 637">
              <a:extLst>
                <a:ext uri="{FF2B5EF4-FFF2-40B4-BE49-F238E27FC236}">
                  <a16:creationId xmlns:a16="http://schemas.microsoft.com/office/drawing/2014/main" id="{15CFD7DC-E9E6-1A0D-C1CE-DE1D27C1999C}"/>
                </a:ext>
              </a:extLst>
            </p:cNvPr>
            <p:cNvSpPr/>
            <p:nvPr/>
          </p:nvSpPr>
          <p:spPr>
            <a:xfrm>
              <a:off x="370390" y="26513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Flowchart: Connector 638">
              <a:extLst>
                <a:ext uri="{FF2B5EF4-FFF2-40B4-BE49-F238E27FC236}">
                  <a16:creationId xmlns:a16="http://schemas.microsoft.com/office/drawing/2014/main" id="{283D6479-1C98-BA3A-81A5-41E50545A891}"/>
                </a:ext>
              </a:extLst>
            </p:cNvPr>
            <p:cNvSpPr/>
            <p:nvPr/>
          </p:nvSpPr>
          <p:spPr>
            <a:xfrm>
              <a:off x="598905" y="26508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lowchart: Connector 191">
              <a:extLst>
                <a:ext uri="{FF2B5EF4-FFF2-40B4-BE49-F238E27FC236}">
                  <a16:creationId xmlns:a16="http://schemas.microsoft.com/office/drawing/2014/main" id="{95824472-F2C4-3004-A661-81916B178BF7}"/>
                </a:ext>
              </a:extLst>
            </p:cNvPr>
            <p:cNvSpPr/>
            <p:nvPr/>
          </p:nvSpPr>
          <p:spPr>
            <a:xfrm>
              <a:off x="179492" y="265385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lowchart: Connector 192">
              <a:extLst>
                <a:ext uri="{FF2B5EF4-FFF2-40B4-BE49-F238E27FC236}">
                  <a16:creationId xmlns:a16="http://schemas.microsoft.com/office/drawing/2014/main" id="{7D9B7F5E-C893-E860-8037-517570E1BEB8}"/>
                </a:ext>
              </a:extLst>
            </p:cNvPr>
            <p:cNvSpPr/>
            <p:nvPr/>
          </p:nvSpPr>
          <p:spPr>
            <a:xfrm>
              <a:off x="1099914" y="289854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lowchart: Connector 193">
              <a:extLst>
                <a:ext uri="{FF2B5EF4-FFF2-40B4-BE49-F238E27FC236}">
                  <a16:creationId xmlns:a16="http://schemas.microsoft.com/office/drawing/2014/main" id="{2F612B67-CA0D-D0AA-3AFF-508838F48339}"/>
                </a:ext>
              </a:extLst>
            </p:cNvPr>
            <p:cNvSpPr/>
            <p:nvPr/>
          </p:nvSpPr>
          <p:spPr>
            <a:xfrm>
              <a:off x="1209397" y="28661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Flowchart: Connector 194">
              <a:extLst>
                <a:ext uri="{FF2B5EF4-FFF2-40B4-BE49-F238E27FC236}">
                  <a16:creationId xmlns:a16="http://schemas.microsoft.com/office/drawing/2014/main" id="{F78C1108-57D8-F8ED-A1B5-B6454757CB1A}"/>
                </a:ext>
              </a:extLst>
            </p:cNvPr>
            <p:cNvSpPr/>
            <p:nvPr/>
          </p:nvSpPr>
          <p:spPr>
            <a:xfrm>
              <a:off x="620885" y="281686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Flowchart: Connector 195">
              <a:extLst>
                <a:ext uri="{FF2B5EF4-FFF2-40B4-BE49-F238E27FC236}">
                  <a16:creationId xmlns:a16="http://schemas.microsoft.com/office/drawing/2014/main" id="{D0E87F14-8ADB-9F91-BC5A-318B0728B7E1}"/>
                </a:ext>
              </a:extLst>
            </p:cNvPr>
            <p:cNvSpPr/>
            <p:nvPr/>
          </p:nvSpPr>
          <p:spPr>
            <a:xfrm>
              <a:off x="1050168" y="281486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lowchart: Connector 196">
              <a:extLst>
                <a:ext uri="{FF2B5EF4-FFF2-40B4-BE49-F238E27FC236}">
                  <a16:creationId xmlns:a16="http://schemas.microsoft.com/office/drawing/2014/main" id="{96741E65-535D-896F-3301-1FAE10093B7E}"/>
                </a:ext>
              </a:extLst>
            </p:cNvPr>
            <p:cNvSpPr/>
            <p:nvPr/>
          </p:nvSpPr>
          <p:spPr>
            <a:xfrm>
              <a:off x="729717" y="27531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lowchart: Connector 197">
              <a:extLst>
                <a:ext uri="{FF2B5EF4-FFF2-40B4-BE49-F238E27FC236}">
                  <a16:creationId xmlns:a16="http://schemas.microsoft.com/office/drawing/2014/main" id="{BC6957DB-BD0C-285D-7ACC-4C4582D6D3D1}"/>
                </a:ext>
              </a:extLst>
            </p:cNvPr>
            <p:cNvSpPr/>
            <p:nvPr/>
          </p:nvSpPr>
          <p:spPr>
            <a:xfrm>
              <a:off x="813816" y="279273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lowchart: Connector 198">
              <a:extLst>
                <a:ext uri="{FF2B5EF4-FFF2-40B4-BE49-F238E27FC236}">
                  <a16:creationId xmlns:a16="http://schemas.microsoft.com/office/drawing/2014/main" id="{4EF1F9A7-2E8E-037E-0A30-276469F4FA14}"/>
                </a:ext>
              </a:extLst>
            </p:cNvPr>
            <p:cNvSpPr/>
            <p:nvPr/>
          </p:nvSpPr>
          <p:spPr>
            <a:xfrm>
              <a:off x="1079490" y="27184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Flowchart: Connector 199">
              <a:extLst>
                <a:ext uri="{FF2B5EF4-FFF2-40B4-BE49-F238E27FC236}">
                  <a16:creationId xmlns:a16="http://schemas.microsoft.com/office/drawing/2014/main" id="{8BD5C881-BAF0-46E7-E4C3-49A6AD2BA69B}"/>
                </a:ext>
              </a:extLst>
            </p:cNvPr>
            <p:cNvSpPr/>
            <p:nvPr/>
          </p:nvSpPr>
          <p:spPr>
            <a:xfrm>
              <a:off x="199772" y="27303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lowchart: Connector 200">
              <a:extLst>
                <a:ext uri="{FF2B5EF4-FFF2-40B4-BE49-F238E27FC236}">
                  <a16:creationId xmlns:a16="http://schemas.microsoft.com/office/drawing/2014/main" id="{3F757102-F613-52DB-4EFE-7EAB467DA8C4}"/>
                </a:ext>
              </a:extLst>
            </p:cNvPr>
            <p:cNvSpPr/>
            <p:nvPr/>
          </p:nvSpPr>
          <p:spPr>
            <a:xfrm>
              <a:off x="1072378" y="23040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lowchart: Connector 205">
              <a:extLst>
                <a:ext uri="{FF2B5EF4-FFF2-40B4-BE49-F238E27FC236}">
                  <a16:creationId xmlns:a16="http://schemas.microsoft.com/office/drawing/2014/main" id="{0380F551-C494-A205-F49C-A6227797EDA4}"/>
                </a:ext>
              </a:extLst>
            </p:cNvPr>
            <p:cNvSpPr/>
            <p:nvPr/>
          </p:nvSpPr>
          <p:spPr>
            <a:xfrm>
              <a:off x="1244816" y="25150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lowchart: Connector 206">
              <a:extLst>
                <a:ext uri="{FF2B5EF4-FFF2-40B4-BE49-F238E27FC236}">
                  <a16:creationId xmlns:a16="http://schemas.microsoft.com/office/drawing/2014/main" id="{4263D642-20EE-FA84-EE6E-A0298C75F301}"/>
                </a:ext>
              </a:extLst>
            </p:cNvPr>
            <p:cNvSpPr/>
            <p:nvPr/>
          </p:nvSpPr>
          <p:spPr>
            <a:xfrm>
              <a:off x="1560768" y="262705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lowchart: Connector 207">
              <a:extLst>
                <a:ext uri="{FF2B5EF4-FFF2-40B4-BE49-F238E27FC236}">
                  <a16:creationId xmlns:a16="http://schemas.microsoft.com/office/drawing/2014/main" id="{6DE6C977-1582-9D06-A3B6-6061598509F1}"/>
                </a:ext>
              </a:extLst>
            </p:cNvPr>
            <p:cNvSpPr/>
            <p:nvPr/>
          </p:nvSpPr>
          <p:spPr>
            <a:xfrm>
              <a:off x="791366" y="229703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lowchart: Connector 208">
              <a:extLst>
                <a:ext uri="{FF2B5EF4-FFF2-40B4-BE49-F238E27FC236}">
                  <a16:creationId xmlns:a16="http://schemas.microsoft.com/office/drawing/2014/main" id="{517D1EB7-5751-1AFF-6BBC-41247AF49E69}"/>
                </a:ext>
              </a:extLst>
            </p:cNvPr>
            <p:cNvSpPr/>
            <p:nvPr/>
          </p:nvSpPr>
          <p:spPr>
            <a:xfrm>
              <a:off x="1644114" y="24417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lowchart: Connector 209">
              <a:extLst>
                <a:ext uri="{FF2B5EF4-FFF2-40B4-BE49-F238E27FC236}">
                  <a16:creationId xmlns:a16="http://schemas.microsoft.com/office/drawing/2014/main" id="{A7A630F4-2F9D-FCB2-C75C-5A5151A15557}"/>
                </a:ext>
              </a:extLst>
            </p:cNvPr>
            <p:cNvSpPr/>
            <p:nvPr/>
          </p:nvSpPr>
          <p:spPr>
            <a:xfrm>
              <a:off x="803675" y="25669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lowchart: Connector 210">
              <a:extLst>
                <a:ext uri="{FF2B5EF4-FFF2-40B4-BE49-F238E27FC236}">
                  <a16:creationId xmlns:a16="http://schemas.microsoft.com/office/drawing/2014/main" id="{58D0AC67-4750-306E-D4C4-9C5CF5176EE4}"/>
                </a:ext>
              </a:extLst>
            </p:cNvPr>
            <p:cNvSpPr/>
            <p:nvPr/>
          </p:nvSpPr>
          <p:spPr>
            <a:xfrm>
              <a:off x="1634491" y="25669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Flowchart: Connector 211">
              <a:extLst>
                <a:ext uri="{FF2B5EF4-FFF2-40B4-BE49-F238E27FC236}">
                  <a16:creationId xmlns:a16="http://schemas.microsoft.com/office/drawing/2014/main" id="{4F3AC43A-BF83-53E1-6467-7B16CC6A95CD}"/>
                </a:ext>
              </a:extLst>
            </p:cNvPr>
            <p:cNvSpPr/>
            <p:nvPr/>
          </p:nvSpPr>
          <p:spPr>
            <a:xfrm>
              <a:off x="1230969" y="23694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lowchart: Connector 212">
              <a:extLst>
                <a:ext uri="{FF2B5EF4-FFF2-40B4-BE49-F238E27FC236}">
                  <a16:creationId xmlns:a16="http://schemas.microsoft.com/office/drawing/2014/main" id="{734A0FA2-5072-7F83-FE2A-6ED9710FB15D}"/>
                </a:ext>
              </a:extLst>
            </p:cNvPr>
            <p:cNvSpPr/>
            <p:nvPr/>
          </p:nvSpPr>
          <p:spPr>
            <a:xfrm>
              <a:off x="1157027" y="24550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lowchart: Connector 213">
              <a:extLst>
                <a:ext uri="{FF2B5EF4-FFF2-40B4-BE49-F238E27FC236}">
                  <a16:creationId xmlns:a16="http://schemas.microsoft.com/office/drawing/2014/main" id="{99734861-13C2-3644-9B8E-E83827F8FEB6}"/>
                </a:ext>
              </a:extLst>
            </p:cNvPr>
            <p:cNvSpPr/>
            <p:nvPr/>
          </p:nvSpPr>
          <p:spPr>
            <a:xfrm>
              <a:off x="1125455" y="263079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lowchart: Connector 214">
              <a:extLst>
                <a:ext uri="{FF2B5EF4-FFF2-40B4-BE49-F238E27FC236}">
                  <a16:creationId xmlns:a16="http://schemas.microsoft.com/office/drawing/2014/main" id="{D9C846AB-74E8-F217-476E-4141543DAF58}"/>
                </a:ext>
              </a:extLst>
            </p:cNvPr>
            <p:cNvSpPr/>
            <p:nvPr/>
          </p:nvSpPr>
          <p:spPr>
            <a:xfrm>
              <a:off x="1042176" y="259854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Flowchart: Connector 215">
              <a:extLst>
                <a:ext uri="{FF2B5EF4-FFF2-40B4-BE49-F238E27FC236}">
                  <a16:creationId xmlns:a16="http://schemas.microsoft.com/office/drawing/2014/main" id="{2315737A-F6F1-E7EB-DA1E-ED45BD7D226B}"/>
                </a:ext>
              </a:extLst>
            </p:cNvPr>
            <p:cNvSpPr/>
            <p:nvPr/>
          </p:nvSpPr>
          <p:spPr>
            <a:xfrm>
              <a:off x="1209198" y="267147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lowchart: Connector 216">
              <a:extLst>
                <a:ext uri="{FF2B5EF4-FFF2-40B4-BE49-F238E27FC236}">
                  <a16:creationId xmlns:a16="http://schemas.microsoft.com/office/drawing/2014/main" id="{46A74A44-9C9E-458D-6DFA-73A0035DBFB2}"/>
                </a:ext>
              </a:extLst>
            </p:cNvPr>
            <p:cNvSpPr/>
            <p:nvPr/>
          </p:nvSpPr>
          <p:spPr>
            <a:xfrm>
              <a:off x="1569861" y="296765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lowchart: Connector 217">
              <a:extLst>
                <a:ext uri="{FF2B5EF4-FFF2-40B4-BE49-F238E27FC236}">
                  <a16:creationId xmlns:a16="http://schemas.microsoft.com/office/drawing/2014/main" id="{E8224697-F060-5A0C-1B73-C266BB02AA9B}"/>
                </a:ext>
              </a:extLst>
            </p:cNvPr>
            <p:cNvSpPr/>
            <p:nvPr/>
          </p:nvSpPr>
          <p:spPr>
            <a:xfrm>
              <a:off x="216071" y="28845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Flowchart: Connector 218">
              <a:extLst>
                <a:ext uri="{FF2B5EF4-FFF2-40B4-BE49-F238E27FC236}">
                  <a16:creationId xmlns:a16="http://schemas.microsoft.com/office/drawing/2014/main" id="{E851F670-1DC0-4747-4C4D-0810C40F1B03}"/>
                </a:ext>
              </a:extLst>
            </p:cNvPr>
            <p:cNvSpPr/>
            <p:nvPr/>
          </p:nvSpPr>
          <p:spPr>
            <a:xfrm>
              <a:off x="1567413" y="282967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lowchart: Connector 219">
              <a:extLst>
                <a:ext uri="{FF2B5EF4-FFF2-40B4-BE49-F238E27FC236}">
                  <a16:creationId xmlns:a16="http://schemas.microsoft.com/office/drawing/2014/main" id="{36FF3598-2424-E251-8825-A6DAE38E38A9}"/>
                </a:ext>
              </a:extLst>
            </p:cNvPr>
            <p:cNvSpPr/>
            <p:nvPr/>
          </p:nvSpPr>
          <p:spPr>
            <a:xfrm>
              <a:off x="1471058" y="281486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lowchart: Connector 220">
              <a:extLst>
                <a:ext uri="{FF2B5EF4-FFF2-40B4-BE49-F238E27FC236}">
                  <a16:creationId xmlns:a16="http://schemas.microsoft.com/office/drawing/2014/main" id="{E55682ED-F8D4-40E9-4DDB-B8A1010628D1}"/>
                </a:ext>
              </a:extLst>
            </p:cNvPr>
            <p:cNvSpPr/>
            <p:nvPr/>
          </p:nvSpPr>
          <p:spPr>
            <a:xfrm>
              <a:off x="1692553" y="278395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Flowchart: Connector 221">
              <a:extLst>
                <a:ext uri="{FF2B5EF4-FFF2-40B4-BE49-F238E27FC236}">
                  <a16:creationId xmlns:a16="http://schemas.microsoft.com/office/drawing/2014/main" id="{1A9A6EBE-7051-8244-1444-F282E782376D}"/>
                </a:ext>
              </a:extLst>
            </p:cNvPr>
            <p:cNvSpPr/>
            <p:nvPr/>
          </p:nvSpPr>
          <p:spPr>
            <a:xfrm>
              <a:off x="386433" y="27533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Flowchart: Connector 222">
              <a:extLst>
                <a:ext uri="{FF2B5EF4-FFF2-40B4-BE49-F238E27FC236}">
                  <a16:creationId xmlns:a16="http://schemas.microsoft.com/office/drawing/2014/main" id="{86A456E3-4691-7958-4E55-13C9F805673A}"/>
                </a:ext>
              </a:extLst>
            </p:cNvPr>
            <p:cNvSpPr/>
            <p:nvPr/>
          </p:nvSpPr>
          <p:spPr>
            <a:xfrm>
              <a:off x="301805" y="273131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Flowchart: Connector 223">
              <a:extLst>
                <a:ext uri="{FF2B5EF4-FFF2-40B4-BE49-F238E27FC236}">
                  <a16:creationId xmlns:a16="http://schemas.microsoft.com/office/drawing/2014/main" id="{DFFA7285-FFFE-A2A3-0549-B013864CEC44}"/>
                </a:ext>
              </a:extLst>
            </p:cNvPr>
            <p:cNvSpPr/>
            <p:nvPr/>
          </p:nvSpPr>
          <p:spPr>
            <a:xfrm>
              <a:off x="1170784" y="27531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lowchart: Connector 224">
              <a:extLst>
                <a:ext uri="{FF2B5EF4-FFF2-40B4-BE49-F238E27FC236}">
                  <a16:creationId xmlns:a16="http://schemas.microsoft.com/office/drawing/2014/main" id="{6199B9CB-1086-204E-7B6B-5CCA9805B8ED}"/>
                </a:ext>
              </a:extLst>
            </p:cNvPr>
            <p:cNvSpPr/>
            <p:nvPr/>
          </p:nvSpPr>
          <p:spPr>
            <a:xfrm>
              <a:off x="1552455" y="210783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lowchart: Connector 225">
              <a:extLst>
                <a:ext uri="{FF2B5EF4-FFF2-40B4-BE49-F238E27FC236}">
                  <a16:creationId xmlns:a16="http://schemas.microsoft.com/office/drawing/2014/main" id="{ECEC7E79-FB47-25DA-2316-9592A0C489E5}"/>
                </a:ext>
              </a:extLst>
            </p:cNvPr>
            <p:cNvSpPr/>
            <p:nvPr/>
          </p:nvSpPr>
          <p:spPr>
            <a:xfrm>
              <a:off x="1566898" y="22967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lowchart: Connector 226">
              <a:extLst>
                <a:ext uri="{FF2B5EF4-FFF2-40B4-BE49-F238E27FC236}">
                  <a16:creationId xmlns:a16="http://schemas.microsoft.com/office/drawing/2014/main" id="{EB822301-FE66-CDAC-0981-4C6AAACC9546}"/>
                </a:ext>
              </a:extLst>
            </p:cNvPr>
            <p:cNvSpPr/>
            <p:nvPr/>
          </p:nvSpPr>
          <p:spPr>
            <a:xfrm>
              <a:off x="1616085" y="26955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lowchart: Connector 227">
              <a:extLst>
                <a:ext uri="{FF2B5EF4-FFF2-40B4-BE49-F238E27FC236}">
                  <a16:creationId xmlns:a16="http://schemas.microsoft.com/office/drawing/2014/main" id="{EEC68AAE-0054-E764-0D6D-0609E5BD81D7}"/>
                </a:ext>
              </a:extLst>
            </p:cNvPr>
            <p:cNvSpPr/>
            <p:nvPr/>
          </p:nvSpPr>
          <p:spPr>
            <a:xfrm>
              <a:off x="642784" y="223677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lowchart: Connector 228">
              <a:extLst>
                <a:ext uri="{FF2B5EF4-FFF2-40B4-BE49-F238E27FC236}">
                  <a16:creationId xmlns:a16="http://schemas.microsoft.com/office/drawing/2014/main" id="{8C5783CB-01BF-BFE6-3693-A4AC9880A9EB}"/>
                </a:ext>
              </a:extLst>
            </p:cNvPr>
            <p:cNvSpPr/>
            <p:nvPr/>
          </p:nvSpPr>
          <p:spPr>
            <a:xfrm>
              <a:off x="613130" y="246461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lowchart: Connector 229">
              <a:extLst>
                <a:ext uri="{FF2B5EF4-FFF2-40B4-BE49-F238E27FC236}">
                  <a16:creationId xmlns:a16="http://schemas.microsoft.com/office/drawing/2014/main" id="{015C7D04-D00D-7512-1E26-47C73D948C11}"/>
                </a:ext>
              </a:extLst>
            </p:cNvPr>
            <p:cNvSpPr/>
            <p:nvPr/>
          </p:nvSpPr>
          <p:spPr>
            <a:xfrm>
              <a:off x="1671481" y="233169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lowchart: Connector 310">
              <a:extLst>
                <a:ext uri="{FF2B5EF4-FFF2-40B4-BE49-F238E27FC236}">
                  <a16:creationId xmlns:a16="http://schemas.microsoft.com/office/drawing/2014/main" id="{A1AA1EC8-1AA1-5EF2-74C0-075DAE83E0B6}"/>
                </a:ext>
              </a:extLst>
            </p:cNvPr>
            <p:cNvSpPr/>
            <p:nvPr/>
          </p:nvSpPr>
          <p:spPr>
            <a:xfrm>
              <a:off x="1059419" y="250102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Flowchart: Connector 312">
              <a:extLst>
                <a:ext uri="{FF2B5EF4-FFF2-40B4-BE49-F238E27FC236}">
                  <a16:creationId xmlns:a16="http://schemas.microsoft.com/office/drawing/2014/main" id="{1AA2B56E-DDAC-A97D-9D45-E9A732A971CD}"/>
                </a:ext>
              </a:extLst>
            </p:cNvPr>
            <p:cNvSpPr/>
            <p:nvPr/>
          </p:nvSpPr>
          <p:spPr>
            <a:xfrm>
              <a:off x="362493" y="224274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Flowchart: Connector 341">
              <a:extLst>
                <a:ext uri="{FF2B5EF4-FFF2-40B4-BE49-F238E27FC236}">
                  <a16:creationId xmlns:a16="http://schemas.microsoft.com/office/drawing/2014/main" id="{4F0F8BC7-2E02-3C13-1CBC-A9A4667EA52F}"/>
                </a:ext>
              </a:extLst>
            </p:cNvPr>
            <p:cNvSpPr/>
            <p:nvPr/>
          </p:nvSpPr>
          <p:spPr>
            <a:xfrm>
              <a:off x="362494" y="24034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Flowchart: Connector 365">
              <a:extLst>
                <a:ext uri="{FF2B5EF4-FFF2-40B4-BE49-F238E27FC236}">
                  <a16:creationId xmlns:a16="http://schemas.microsoft.com/office/drawing/2014/main" id="{042FD660-504A-58DB-8AC9-B6395BD1F1D1}"/>
                </a:ext>
              </a:extLst>
            </p:cNvPr>
            <p:cNvSpPr/>
            <p:nvPr/>
          </p:nvSpPr>
          <p:spPr>
            <a:xfrm>
              <a:off x="719551" y="250474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Flowchart: Connector 412">
              <a:extLst>
                <a:ext uri="{FF2B5EF4-FFF2-40B4-BE49-F238E27FC236}">
                  <a16:creationId xmlns:a16="http://schemas.microsoft.com/office/drawing/2014/main" id="{EC87126B-4458-FD82-741A-098D1A285D5E}"/>
                </a:ext>
              </a:extLst>
            </p:cNvPr>
            <p:cNvSpPr/>
            <p:nvPr/>
          </p:nvSpPr>
          <p:spPr>
            <a:xfrm>
              <a:off x="797067" y="244860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Flowchart: Connector 414">
              <a:extLst>
                <a:ext uri="{FF2B5EF4-FFF2-40B4-BE49-F238E27FC236}">
                  <a16:creationId xmlns:a16="http://schemas.microsoft.com/office/drawing/2014/main" id="{20E1BA8A-5F28-3370-8E68-932CB5727E95}"/>
                </a:ext>
              </a:extLst>
            </p:cNvPr>
            <p:cNvSpPr/>
            <p:nvPr/>
          </p:nvSpPr>
          <p:spPr>
            <a:xfrm>
              <a:off x="343839" y="252377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Flowchart: Connector 415">
              <a:extLst>
                <a:ext uri="{FF2B5EF4-FFF2-40B4-BE49-F238E27FC236}">
                  <a16:creationId xmlns:a16="http://schemas.microsoft.com/office/drawing/2014/main" id="{76E206CF-B7B9-D58A-395A-37B7D7B297D4}"/>
                </a:ext>
              </a:extLst>
            </p:cNvPr>
            <p:cNvSpPr/>
            <p:nvPr/>
          </p:nvSpPr>
          <p:spPr>
            <a:xfrm>
              <a:off x="275471" y="295450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Flowchart: Connector 419">
              <a:extLst>
                <a:ext uri="{FF2B5EF4-FFF2-40B4-BE49-F238E27FC236}">
                  <a16:creationId xmlns:a16="http://schemas.microsoft.com/office/drawing/2014/main" id="{88558F32-46FD-423C-1D84-42F99BB690DD}"/>
                </a:ext>
              </a:extLst>
            </p:cNvPr>
            <p:cNvSpPr/>
            <p:nvPr/>
          </p:nvSpPr>
          <p:spPr>
            <a:xfrm>
              <a:off x="706858" y="29871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Flowchart: Connector 420">
              <a:extLst>
                <a:ext uri="{FF2B5EF4-FFF2-40B4-BE49-F238E27FC236}">
                  <a16:creationId xmlns:a16="http://schemas.microsoft.com/office/drawing/2014/main" id="{116A727F-18F0-132F-B8B0-8F6E221D79CC}"/>
                </a:ext>
              </a:extLst>
            </p:cNvPr>
            <p:cNvSpPr/>
            <p:nvPr/>
          </p:nvSpPr>
          <p:spPr>
            <a:xfrm>
              <a:off x="1151449" y="296821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Flowchart: Connector 421">
              <a:extLst>
                <a:ext uri="{FF2B5EF4-FFF2-40B4-BE49-F238E27FC236}">
                  <a16:creationId xmlns:a16="http://schemas.microsoft.com/office/drawing/2014/main" id="{E9E852DF-EDFC-3387-827C-69B82F78EFC8}"/>
                </a:ext>
              </a:extLst>
            </p:cNvPr>
            <p:cNvSpPr/>
            <p:nvPr/>
          </p:nvSpPr>
          <p:spPr>
            <a:xfrm>
              <a:off x="672764" y="2906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Flowchart: Connector 422">
              <a:extLst>
                <a:ext uri="{FF2B5EF4-FFF2-40B4-BE49-F238E27FC236}">
                  <a16:creationId xmlns:a16="http://schemas.microsoft.com/office/drawing/2014/main" id="{A188D8AE-E3C7-4AE5-9BF9-60888D6466A5}"/>
                </a:ext>
              </a:extLst>
            </p:cNvPr>
            <p:cNvSpPr/>
            <p:nvPr/>
          </p:nvSpPr>
          <p:spPr>
            <a:xfrm>
              <a:off x="1624621" y="286945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Flowchart: Connector 423">
              <a:extLst>
                <a:ext uri="{FF2B5EF4-FFF2-40B4-BE49-F238E27FC236}">
                  <a16:creationId xmlns:a16="http://schemas.microsoft.com/office/drawing/2014/main" id="{12889653-A4D3-4628-9D44-985DD9272BC0}"/>
                </a:ext>
              </a:extLst>
            </p:cNvPr>
            <p:cNvSpPr/>
            <p:nvPr/>
          </p:nvSpPr>
          <p:spPr>
            <a:xfrm>
              <a:off x="168156" y="280681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Flowchart: Connector 424">
              <a:extLst>
                <a:ext uri="{FF2B5EF4-FFF2-40B4-BE49-F238E27FC236}">
                  <a16:creationId xmlns:a16="http://schemas.microsoft.com/office/drawing/2014/main" id="{6218ED06-FAD4-E8C5-0E16-9E8F80EA9996}"/>
                </a:ext>
              </a:extLst>
            </p:cNvPr>
            <p:cNvSpPr/>
            <p:nvPr/>
          </p:nvSpPr>
          <p:spPr>
            <a:xfrm>
              <a:off x="1622631" y="27733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Flowchart: Connector 425">
              <a:extLst>
                <a:ext uri="{FF2B5EF4-FFF2-40B4-BE49-F238E27FC236}">
                  <a16:creationId xmlns:a16="http://schemas.microsoft.com/office/drawing/2014/main" id="{8C888DF0-40F3-0F5A-491C-151903DED9F0}"/>
                </a:ext>
              </a:extLst>
            </p:cNvPr>
            <p:cNvSpPr/>
            <p:nvPr/>
          </p:nvSpPr>
          <p:spPr>
            <a:xfrm>
              <a:off x="1251525" y="2759118"/>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Flowchart: Connector 426">
              <a:extLst>
                <a:ext uri="{FF2B5EF4-FFF2-40B4-BE49-F238E27FC236}">
                  <a16:creationId xmlns:a16="http://schemas.microsoft.com/office/drawing/2014/main" id="{262017F5-79EF-E7EA-5053-3D2F6DC7FFE9}"/>
                </a:ext>
              </a:extLst>
            </p:cNvPr>
            <p:cNvSpPr/>
            <p:nvPr/>
          </p:nvSpPr>
          <p:spPr>
            <a:xfrm>
              <a:off x="230336" y="2534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Flowchart: Connector 427">
              <a:extLst>
                <a:ext uri="{FF2B5EF4-FFF2-40B4-BE49-F238E27FC236}">
                  <a16:creationId xmlns:a16="http://schemas.microsoft.com/office/drawing/2014/main" id="{D93BF0FF-9D2B-CE79-276F-34BD64316C5A}"/>
                </a:ext>
              </a:extLst>
            </p:cNvPr>
            <p:cNvSpPr/>
            <p:nvPr/>
          </p:nvSpPr>
          <p:spPr>
            <a:xfrm>
              <a:off x="1687575" y="262668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Flowchart: Connector 428">
              <a:extLst>
                <a:ext uri="{FF2B5EF4-FFF2-40B4-BE49-F238E27FC236}">
                  <a16:creationId xmlns:a16="http://schemas.microsoft.com/office/drawing/2014/main" id="{FF011EE8-BE99-15DB-D3BA-4664CA51AB61}"/>
                </a:ext>
              </a:extLst>
            </p:cNvPr>
            <p:cNvSpPr/>
            <p:nvPr/>
          </p:nvSpPr>
          <p:spPr>
            <a:xfrm>
              <a:off x="1527507" y="236569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Flowchart: Connector 429">
              <a:extLst>
                <a:ext uri="{FF2B5EF4-FFF2-40B4-BE49-F238E27FC236}">
                  <a16:creationId xmlns:a16="http://schemas.microsoft.com/office/drawing/2014/main" id="{0C50AA08-81FC-AA42-52FA-5E2B7D480592}"/>
                </a:ext>
              </a:extLst>
            </p:cNvPr>
            <p:cNvSpPr/>
            <p:nvPr/>
          </p:nvSpPr>
          <p:spPr>
            <a:xfrm>
              <a:off x="1517068" y="246461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Flowchart: Connector 430">
              <a:extLst>
                <a:ext uri="{FF2B5EF4-FFF2-40B4-BE49-F238E27FC236}">
                  <a16:creationId xmlns:a16="http://schemas.microsoft.com/office/drawing/2014/main" id="{BC6F552F-EB07-F151-24AF-34FB4CE04F9D}"/>
                </a:ext>
              </a:extLst>
            </p:cNvPr>
            <p:cNvSpPr/>
            <p:nvPr/>
          </p:nvSpPr>
          <p:spPr>
            <a:xfrm>
              <a:off x="1176320" y="210101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Flowchart: Connector 431">
              <a:extLst>
                <a:ext uri="{FF2B5EF4-FFF2-40B4-BE49-F238E27FC236}">
                  <a16:creationId xmlns:a16="http://schemas.microsoft.com/office/drawing/2014/main" id="{8CF783E2-B301-2EF8-C02D-B744FDE9CBE1}"/>
                </a:ext>
              </a:extLst>
            </p:cNvPr>
            <p:cNvSpPr/>
            <p:nvPr/>
          </p:nvSpPr>
          <p:spPr>
            <a:xfrm>
              <a:off x="1528732" y="273197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Flowchart: Connector 432">
              <a:extLst>
                <a:ext uri="{FF2B5EF4-FFF2-40B4-BE49-F238E27FC236}">
                  <a16:creationId xmlns:a16="http://schemas.microsoft.com/office/drawing/2014/main" id="{9AF9660D-DE5D-C6D9-BCD3-677616EDC440}"/>
                </a:ext>
              </a:extLst>
            </p:cNvPr>
            <p:cNvSpPr/>
            <p:nvPr/>
          </p:nvSpPr>
          <p:spPr>
            <a:xfrm>
              <a:off x="248533" y="212473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Flowchart: Connector 433">
              <a:extLst>
                <a:ext uri="{FF2B5EF4-FFF2-40B4-BE49-F238E27FC236}">
                  <a16:creationId xmlns:a16="http://schemas.microsoft.com/office/drawing/2014/main" id="{EB9FD0EC-F073-E9B2-A109-174BF7B84CA4}"/>
                </a:ext>
              </a:extLst>
            </p:cNvPr>
            <p:cNvSpPr/>
            <p:nvPr/>
          </p:nvSpPr>
          <p:spPr>
            <a:xfrm>
              <a:off x="697727" y="2100768"/>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Flowchart: Connector 434">
              <a:extLst>
                <a:ext uri="{FF2B5EF4-FFF2-40B4-BE49-F238E27FC236}">
                  <a16:creationId xmlns:a16="http://schemas.microsoft.com/office/drawing/2014/main" id="{84397C10-150B-D418-2F70-D3CA5161ACDF}"/>
                </a:ext>
              </a:extLst>
            </p:cNvPr>
            <p:cNvSpPr/>
            <p:nvPr/>
          </p:nvSpPr>
          <p:spPr>
            <a:xfrm>
              <a:off x="1665315" y="222173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Flowchart: Connector 435">
              <a:extLst>
                <a:ext uri="{FF2B5EF4-FFF2-40B4-BE49-F238E27FC236}">
                  <a16:creationId xmlns:a16="http://schemas.microsoft.com/office/drawing/2014/main" id="{61E2F4B5-75E5-88C3-1B5A-2A81137192FB}"/>
                </a:ext>
              </a:extLst>
            </p:cNvPr>
            <p:cNvSpPr/>
            <p:nvPr/>
          </p:nvSpPr>
          <p:spPr>
            <a:xfrm>
              <a:off x="246513" y="233935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Flowchart: Connector 436">
              <a:extLst>
                <a:ext uri="{FF2B5EF4-FFF2-40B4-BE49-F238E27FC236}">
                  <a16:creationId xmlns:a16="http://schemas.microsoft.com/office/drawing/2014/main" id="{6BB1E522-BF13-7C6C-003B-2B539FB6CA33}"/>
                </a:ext>
              </a:extLst>
            </p:cNvPr>
            <p:cNvSpPr/>
            <p:nvPr/>
          </p:nvSpPr>
          <p:spPr>
            <a:xfrm>
              <a:off x="1228665" y="22492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Flowchart: Connector 437">
              <a:extLst>
                <a:ext uri="{FF2B5EF4-FFF2-40B4-BE49-F238E27FC236}">
                  <a16:creationId xmlns:a16="http://schemas.microsoft.com/office/drawing/2014/main" id="{724A9D65-2DE7-4EE6-3B3B-224FDF3EEB28}"/>
                </a:ext>
              </a:extLst>
            </p:cNvPr>
            <p:cNvSpPr/>
            <p:nvPr/>
          </p:nvSpPr>
          <p:spPr>
            <a:xfrm>
              <a:off x="679483" y="239226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9" name="Straight Connector 438">
              <a:extLst>
                <a:ext uri="{FF2B5EF4-FFF2-40B4-BE49-F238E27FC236}">
                  <a16:creationId xmlns:a16="http://schemas.microsoft.com/office/drawing/2014/main" id="{109F8682-631B-B25C-20D7-F5743B7470E5}"/>
                </a:ext>
              </a:extLst>
            </p:cNvPr>
            <p:cNvCxnSpPr>
              <a:stCxn id="620" idx="0"/>
              <a:endCxn id="620" idx="2"/>
            </p:cNvCxnSpPr>
            <p:nvPr/>
          </p:nvCxnSpPr>
          <p:spPr>
            <a:xfrm flipH="1">
              <a:off x="1439553" y="248879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F862663B-0712-06B6-3395-DAAF400B8C4C}"/>
                </a:ext>
              </a:extLst>
            </p:cNvPr>
            <p:cNvCxnSpPr/>
            <p:nvPr/>
          </p:nvCxnSpPr>
          <p:spPr>
            <a:xfrm flipH="1">
              <a:off x="1434592" y="221116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BCA866B1-9412-A714-A981-E8C8955B77CD}"/>
                </a:ext>
              </a:extLst>
            </p:cNvPr>
            <p:cNvCxnSpPr/>
            <p:nvPr/>
          </p:nvCxnSpPr>
          <p:spPr>
            <a:xfrm flipH="1">
              <a:off x="1454510" y="2774814"/>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4E496DA6-C452-4668-3E8E-C0669417C6A8}"/>
                </a:ext>
              </a:extLst>
            </p:cNvPr>
            <p:cNvCxnSpPr/>
            <p:nvPr/>
          </p:nvCxnSpPr>
          <p:spPr>
            <a:xfrm flipH="1">
              <a:off x="1442812" y="2339353"/>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6471301F-6BF1-B303-6045-77E3C2E63673}"/>
                </a:ext>
              </a:extLst>
            </p:cNvPr>
            <p:cNvCxnSpPr/>
            <p:nvPr/>
          </p:nvCxnSpPr>
          <p:spPr>
            <a:xfrm flipH="1">
              <a:off x="1442812" y="263079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B571F99F-2854-9829-E910-2D94BACED5FE}"/>
                </a:ext>
              </a:extLst>
            </p:cNvPr>
            <p:cNvCxnSpPr/>
            <p:nvPr/>
          </p:nvCxnSpPr>
          <p:spPr>
            <a:xfrm flipH="1">
              <a:off x="1434592" y="290554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F2C2E778-D2C9-F478-2D36-77A563A05675}"/>
                </a:ext>
              </a:extLst>
            </p:cNvPr>
            <p:cNvCxnSpPr/>
            <p:nvPr/>
          </p:nvCxnSpPr>
          <p:spPr>
            <a:xfrm flipH="1">
              <a:off x="1007398" y="220686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048F19B-2495-2BE1-8197-AC62CBF73A13}"/>
                </a:ext>
              </a:extLst>
            </p:cNvPr>
            <p:cNvCxnSpPr/>
            <p:nvPr/>
          </p:nvCxnSpPr>
          <p:spPr>
            <a:xfrm flipH="1">
              <a:off x="998405" y="2339353"/>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6E86D6DD-DCCA-12B7-066C-FFFA6A88ADB2}"/>
                </a:ext>
              </a:extLst>
            </p:cNvPr>
            <p:cNvCxnSpPr/>
            <p:nvPr/>
          </p:nvCxnSpPr>
          <p:spPr>
            <a:xfrm flipH="1">
              <a:off x="1007398" y="249304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3EEA8DBC-8E42-274A-5E1F-D1556FA76D60}"/>
                </a:ext>
              </a:extLst>
            </p:cNvPr>
            <p:cNvCxnSpPr/>
            <p:nvPr/>
          </p:nvCxnSpPr>
          <p:spPr>
            <a:xfrm flipH="1">
              <a:off x="1007396" y="263739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1" name="Straight Connector 640">
              <a:extLst>
                <a:ext uri="{FF2B5EF4-FFF2-40B4-BE49-F238E27FC236}">
                  <a16:creationId xmlns:a16="http://schemas.microsoft.com/office/drawing/2014/main" id="{8EB2328F-7A1C-BDE7-A7E2-02C84A2B1FA4}"/>
                </a:ext>
              </a:extLst>
            </p:cNvPr>
            <p:cNvCxnSpPr/>
            <p:nvPr/>
          </p:nvCxnSpPr>
          <p:spPr>
            <a:xfrm flipH="1">
              <a:off x="1007396" y="277332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2" name="Straight Connector 641">
              <a:extLst>
                <a:ext uri="{FF2B5EF4-FFF2-40B4-BE49-F238E27FC236}">
                  <a16:creationId xmlns:a16="http://schemas.microsoft.com/office/drawing/2014/main" id="{F15AA2C7-C895-7E77-4953-9352D1C765AF}"/>
                </a:ext>
              </a:extLst>
            </p:cNvPr>
            <p:cNvCxnSpPr/>
            <p:nvPr/>
          </p:nvCxnSpPr>
          <p:spPr>
            <a:xfrm flipH="1">
              <a:off x="998405" y="289710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890599EC-2E58-F45A-0FF2-5D8806C78343}"/>
                </a:ext>
              </a:extLst>
            </p:cNvPr>
            <p:cNvCxnSpPr/>
            <p:nvPr/>
          </p:nvCxnSpPr>
          <p:spPr>
            <a:xfrm flipH="1">
              <a:off x="566450" y="234269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9BD44842-2850-2399-4FB3-990B0291B616}"/>
                </a:ext>
              </a:extLst>
            </p:cNvPr>
            <p:cNvCxnSpPr/>
            <p:nvPr/>
          </p:nvCxnSpPr>
          <p:spPr>
            <a:xfrm flipH="1">
              <a:off x="566449" y="2206952"/>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5" name="Straight Connector 644">
              <a:extLst>
                <a:ext uri="{FF2B5EF4-FFF2-40B4-BE49-F238E27FC236}">
                  <a16:creationId xmlns:a16="http://schemas.microsoft.com/office/drawing/2014/main" id="{BAAF3D65-1E68-296C-E98A-57F1CCB61371}"/>
                </a:ext>
              </a:extLst>
            </p:cNvPr>
            <p:cNvCxnSpPr/>
            <p:nvPr/>
          </p:nvCxnSpPr>
          <p:spPr>
            <a:xfrm flipH="1">
              <a:off x="566450" y="2500746"/>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6" name="Straight Connector 645">
              <a:extLst>
                <a:ext uri="{FF2B5EF4-FFF2-40B4-BE49-F238E27FC236}">
                  <a16:creationId xmlns:a16="http://schemas.microsoft.com/office/drawing/2014/main" id="{5A68B116-4152-1F5E-06B0-1C3E2A855202}"/>
                </a:ext>
              </a:extLst>
            </p:cNvPr>
            <p:cNvCxnSpPr/>
            <p:nvPr/>
          </p:nvCxnSpPr>
          <p:spPr>
            <a:xfrm flipH="1">
              <a:off x="568804" y="2644262"/>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A5CEF0D1-EBEB-8531-A4F7-13B3A1748E49}"/>
                </a:ext>
              </a:extLst>
            </p:cNvPr>
            <p:cNvCxnSpPr/>
            <p:nvPr/>
          </p:nvCxnSpPr>
          <p:spPr>
            <a:xfrm flipH="1">
              <a:off x="566450" y="278008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6B9C6712-3505-31EE-5FBD-C3E21076F74C}"/>
                </a:ext>
              </a:extLst>
            </p:cNvPr>
            <p:cNvCxnSpPr/>
            <p:nvPr/>
          </p:nvCxnSpPr>
          <p:spPr>
            <a:xfrm flipH="1">
              <a:off x="566450" y="291063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B563091E-7C15-38C5-568E-93676DE85ACC}"/>
                </a:ext>
              </a:extLst>
            </p:cNvPr>
            <p:cNvCxnSpPr/>
            <p:nvPr/>
          </p:nvCxnSpPr>
          <p:spPr>
            <a:xfrm flipH="1">
              <a:off x="142603" y="220895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0" name="Straight Connector 649">
              <a:extLst>
                <a:ext uri="{FF2B5EF4-FFF2-40B4-BE49-F238E27FC236}">
                  <a16:creationId xmlns:a16="http://schemas.microsoft.com/office/drawing/2014/main" id="{C802C57C-DB53-0D41-60A9-12DC9782BFEF}"/>
                </a:ext>
              </a:extLst>
            </p:cNvPr>
            <p:cNvCxnSpPr/>
            <p:nvPr/>
          </p:nvCxnSpPr>
          <p:spPr>
            <a:xfrm flipH="1">
              <a:off x="133610" y="234144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0CE6F67D-9ECD-0886-D2CC-D2FA078986E4}"/>
                </a:ext>
              </a:extLst>
            </p:cNvPr>
            <p:cNvCxnSpPr/>
            <p:nvPr/>
          </p:nvCxnSpPr>
          <p:spPr>
            <a:xfrm flipH="1">
              <a:off x="142603" y="2495141"/>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C98EA4FE-1D38-FAD7-25E4-3C208C6736A8}"/>
                </a:ext>
              </a:extLst>
            </p:cNvPr>
            <p:cNvCxnSpPr/>
            <p:nvPr/>
          </p:nvCxnSpPr>
          <p:spPr>
            <a:xfrm flipH="1">
              <a:off x="142601" y="2639491"/>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D5793758-1373-3191-B574-AE2729A83669}"/>
                </a:ext>
              </a:extLst>
            </p:cNvPr>
            <p:cNvCxnSpPr/>
            <p:nvPr/>
          </p:nvCxnSpPr>
          <p:spPr>
            <a:xfrm flipH="1">
              <a:off x="142601" y="277541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4" name="Straight Connector 653">
              <a:extLst>
                <a:ext uri="{FF2B5EF4-FFF2-40B4-BE49-F238E27FC236}">
                  <a16:creationId xmlns:a16="http://schemas.microsoft.com/office/drawing/2014/main" id="{645B529D-356E-F6BD-B0C0-9BD5DF3B8ACC}"/>
                </a:ext>
              </a:extLst>
            </p:cNvPr>
            <p:cNvCxnSpPr/>
            <p:nvPr/>
          </p:nvCxnSpPr>
          <p:spPr>
            <a:xfrm flipH="1">
              <a:off x="133610" y="2899197"/>
              <a:ext cx="317243"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0" name="Right Arrow 144">
            <a:extLst>
              <a:ext uri="{FF2B5EF4-FFF2-40B4-BE49-F238E27FC236}">
                <a16:creationId xmlns:a16="http://schemas.microsoft.com/office/drawing/2014/main" id="{D15C4919-060D-EEA1-EC5D-D9DCA6C800D9}"/>
              </a:ext>
            </a:extLst>
          </p:cNvPr>
          <p:cNvSpPr/>
          <p:nvPr/>
        </p:nvSpPr>
        <p:spPr>
          <a:xfrm rot="10800000">
            <a:off x="5690038" y="4294853"/>
            <a:ext cx="330221"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2DCA83-CD0A-4719-0BB5-CD3789FA8199}"/>
              </a:ext>
            </a:extLst>
          </p:cNvPr>
          <p:cNvSpPr/>
          <p:nvPr/>
        </p:nvSpPr>
        <p:spPr>
          <a:xfrm>
            <a:off x="5037858" y="4591828"/>
            <a:ext cx="1106987" cy="369332"/>
          </a:xfrm>
          <a:prstGeom prst="rect">
            <a:avLst/>
          </a:prstGeom>
          <a:noFill/>
        </p:spPr>
        <p:txBody>
          <a:bodyPr wrap="square">
            <a:spAutoFit/>
          </a:bodyPr>
          <a:lstStyle/>
          <a:p>
            <a:pPr algn="ctr"/>
            <a:r>
              <a:rPr lang="en-US" sz="900" b="1" dirty="0"/>
              <a:t>Reverse</a:t>
            </a:r>
          </a:p>
          <a:p>
            <a:pPr algn="ctr"/>
            <a:r>
              <a:rPr lang="en-US" sz="900" b="1" dirty="0"/>
              <a:t>Osmosis</a:t>
            </a:r>
          </a:p>
        </p:txBody>
      </p:sp>
      <p:sp>
        <p:nvSpPr>
          <p:cNvPr id="45" name="Right Arrow 382">
            <a:extLst>
              <a:ext uri="{FF2B5EF4-FFF2-40B4-BE49-F238E27FC236}">
                <a16:creationId xmlns:a16="http://schemas.microsoft.com/office/drawing/2014/main" id="{AF709D4C-39A6-6558-A3F3-3827F72F61B5}"/>
              </a:ext>
            </a:extLst>
          </p:cNvPr>
          <p:cNvSpPr/>
          <p:nvPr/>
        </p:nvSpPr>
        <p:spPr>
          <a:xfrm>
            <a:off x="6685725" y="4607325"/>
            <a:ext cx="295858"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ent-Up Arrow 378">
            <a:extLst>
              <a:ext uri="{FF2B5EF4-FFF2-40B4-BE49-F238E27FC236}">
                <a16:creationId xmlns:a16="http://schemas.microsoft.com/office/drawing/2014/main" id="{F09F10D3-F990-0A8B-44DB-30F4DCF0706A}"/>
              </a:ext>
            </a:extLst>
          </p:cNvPr>
          <p:cNvSpPr/>
          <p:nvPr/>
        </p:nvSpPr>
        <p:spPr>
          <a:xfrm flipH="1">
            <a:off x="2965070" y="5148503"/>
            <a:ext cx="267055" cy="564408"/>
          </a:xfrm>
          <a:prstGeom prst="bentUpArrow">
            <a:avLst>
              <a:gd name="adj1" fmla="val 25000"/>
              <a:gd name="adj2" fmla="val 21611"/>
              <a:gd name="adj3" fmla="val 25000"/>
            </a:avLst>
          </a:prstGeom>
          <a:solidFill>
            <a:srgbClr val="FFFFFF"/>
          </a:solidFill>
          <a:ln>
            <a:solidFill>
              <a:srgbClr val="A39A8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20BDCE5-27ED-4528-5E14-E871AAC44CD8}"/>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35" name="Rectangle 34">
            <a:extLst>
              <a:ext uri="{FF2B5EF4-FFF2-40B4-BE49-F238E27FC236}">
                <a16:creationId xmlns:a16="http://schemas.microsoft.com/office/drawing/2014/main" id="{E8FD30D1-1D3C-A9D2-A54F-607D0D8FC3DA}"/>
              </a:ext>
            </a:extLst>
          </p:cNvPr>
          <p:cNvSpPr/>
          <p:nvPr/>
        </p:nvSpPr>
        <p:spPr>
          <a:xfrm>
            <a:off x="8420015" y="3018870"/>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391" name="Right Arrow 390"/>
          <p:cNvSpPr/>
          <p:nvPr/>
        </p:nvSpPr>
        <p:spPr>
          <a:xfrm rot="5400000">
            <a:off x="7438053" y="1363952"/>
            <a:ext cx="262434" cy="13306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Right Arrow 391"/>
          <p:cNvSpPr/>
          <p:nvPr/>
        </p:nvSpPr>
        <p:spPr>
          <a:xfrm>
            <a:off x="7729401" y="1478844"/>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Right Arrow 392"/>
          <p:cNvSpPr/>
          <p:nvPr/>
        </p:nvSpPr>
        <p:spPr>
          <a:xfrm>
            <a:off x="8160090" y="1487627"/>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Right Arrow 393"/>
          <p:cNvSpPr/>
          <p:nvPr/>
        </p:nvSpPr>
        <p:spPr>
          <a:xfrm>
            <a:off x="8611332" y="1496580"/>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3177771" y="823059"/>
            <a:ext cx="1854374" cy="507831"/>
          </a:xfrm>
          <a:prstGeom prst="rect">
            <a:avLst/>
          </a:prstGeom>
        </p:spPr>
        <p:txBody>
          <a:bodyPr wrap="square">
            <a:spAutoFit/>
          </a:bodyPr>
          <a:lstStyle/>
          <a:p>
            <a:pPr algn="ctr"/>
            <a:r>
              <a:rPr lang="en-US" sz="900" b="1" dirty="0"/>
              <a:t>CO</a:t>
            </a:r>
            <a:r>
              <a:rPr lang="en-US" sz="600" b="1" dirty="0"/>
              <a:t>2 </a:t>
            </a:r>
            <a:r>
              <a:rPr lang="en-US" sz="900" b="1" dirty="0"/>
              <a:t>to Algal</a:t>
            </a:r>
          </a:p>
          <a:p>
            <a:pPr algn="ctr"/>
            <a:r>
              <a:rPr lang="en-US" sz="900" b="1" dirty="0" err="1"/>
              <a:t>PhotoBioreactor</a:t>
            </a:r>
            <a:r>
              <a:rPr lang="en-US" sz="900" b="1" dirty="0"/>
              <a:t> and containment for Sale </a:t>
            </a:r>
          </a:p>
        </p:txBody>
      </p:sp>
      <p:sp>
        <p:nvSpPr>
          <p:cNvPr id="13" name="Rectangle 12">
            <a:extLst>
              <a:ext uri="{FF2B5EF4-FFF2-40B4-BE49-F238E27FC236}">
                <a16:creationId xmlns:a16="http://schemas.microsoft.com/office/drawing/2014/main" id="{8DF1C463-1AEF-3195-D37E-A03281034146}"/>
              </a:ext>
            </a:extLst>
          </p:cNvPr>
          <p:cNvSpPr/>
          <p:nvPr/>
        </p:nvSpPr>
        <p:spPr>
          <a:xfrm>
            <a:off x="5869390" y="4603973"/>
            <a:ext cx="997491" cy="707886"/>
          </a:xfrm>
          <a:prstGeom prst="rect">
            <a:avLst/>
          </a:prstGeom>
        </p:spPr>
        <p:txBody>
          <a:bodyPr wrap="square">
            <a:spAutoFit/>
          </a:bodyPr>
          <a:lstStyle/>
          <a:p>
            <a:pPr algn="ctr"/>
            <a:r>
              <a:rPr lang="en-US" sz="800" b="1" dirty="0"/>
              <a:t>Optional</a:t>
            </a:r>
          </a:p>
          <a:p>
            <a:pPr algn="ctr"/>
            <a:r>
              <a:rPr lang="en-US" sz="800" b="1" dirty="0"/>
              <a:t>(Post-Activated Carbon) </a:t>
            </a:r>
          </a:p>
          <a:p>
            <a:pPr algn="ctr"/>
            <a:r>
              <a:rPr lang="en-US" sz="800" b="1" dirty="0"/>
              <a:t>Water Distillation</a:t>
            </a:r>
          </a:p>
        </p:txBody>
      </p:sp>
      <p:sp>
        <p:nvSpPr>
          <p:cNvPr id="14" name="TextBox 13">
            <a:extLst>
              <a:ext uri="{FF2B5EF4-FFF2-40B4-BE49-F238E27FC236}">
                <a16:creationId xmlns:a16="http://schemas.microsoft.com/office/drawing/2014/main" id="{8F155B2D-E12D-5F3A-C75E-75ABAC89D5E7}"/>
              </a:ext>
            </a:extLst>
          </p:cNvPr>
          <p:cNvSpPr txBox="1"/>
          <p:nvPr/>
        </p:nvSpPr>
        <p:spPr>
          <a:xfrm>
            <a:off x="681832" y="2602489"/>
            <a:ext cx="1221648" cy="6463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Aquaponics</a:t>
            </a:r>
          </a:p>
        </p:txBody>
      </p:sp>
      <p:sp>
        <p:nvSpPr>
          <p:cNvPr id="25" name="TextBox 24">
            <a:extLst>
              <a:ext uri="{FF2B5EF4-FFF2-40B4-BE49-F238E27FC236}">
                <a16:creationId xmlns:a16="http://schemas.microsoft.com/office/drawing/2014/main" id="{6E3E8975-5937-57C4-EA2D-904583F2133C}"/>
              </a:ext>
            </a:extLst>
          </p:cNvPr>
          <p:cNvSpPr txBox="1"/>
          <p:nvPr/>
        </p:nvSpPr>
        <p:spPr>
          <a:xfrm>
            <a:off x="681832" y="3243693"/>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
        <p:nvSpPr>
          <p:cNvPr id="404" name="Rectangle 403"/>
          <p:cNvSpPr/>
          <p:nvPr/>
        </p:nvSpPr>
        <p:spPr>
          <a:xfrm>
            <a:off x="152262" y="6279565"/>
            <a:ext cx="2012270" cy="463631"/>
          </a:xfrm>
          <a:prstGeom prst="rect">
            <a:avLst/>
          </a:prstGeom>
          <a:gradFill flip="none" rotWithShape="1">
            <a:gsLst>
              <a:gs pos="60000">
                <a:srgbClr val="9D27A9">
                  <a:tint val="66000"/>
                  <a:satMod val="160000"/>
                  <a:alpha val="31000"/>
                </a:srgbClr>
              </a:gs>
              <a:gs pos="100000">
                <a:srgbClr val="9D27A9">
                  <a:tint val="23500"/>
                  <a:satMod val="160000"/>
                  <a:alpha val="28000"/>
                </a:srgbClr>
              </a:gs>
            </a:gsLst>
            <a:path path="circle">
              <a:fillToRect l="50000" t="50000" r="50000" b="50000"/>
            </a:path>
            <a:tileRect/>
          </a:gradFill>
          <a:ln w="38100">
            <a:solidFill>
              <a:srgbClr val="9D2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12192" y="6271673"/>
            <a:ext cx="2302237" cy="369332"/>
          </a:xfrm>
          <a:prstGeom prst="rect">
            <a:avLst/>
          </a:prstGeom>
        </p:spPr>
        <p:txBody>
          <a:bodyPr wrap="square">
            <a:spAutoFit/>
          </a:bodyPr>
          <a:lstStyle/>
          <a:p>
            <a:pPr algn="ctr"/>
            <a:r>
              <a:rPr lang="en-US" sz="900" b="1" dirty="0">
                <a:solidFill>
                  <a:prstClr val="black"/>
                </a:solidFill>
              </a:rPr>
              <a:t>Optional UV Wall</a:t>
            </a:r>
          </a:p>
          <a:p>
            <a:pPr algn="ctr"/>
            <a:r>
              <a:rPr lang="en-US" sz="900" b="1" dirty="0">
                <a:solidFill>
                  <a:prstClr val="black"/>
                </a:solidFill>
              </a:rPr>
              <a:t>(Interior Option in Living Structure)</a:t>
            </a:r>
          </a:p>
        </p:txBody>
      </p:sp>
    </p:spTree>
    <p:extLst>
      <p:ext uri="{BB962C8B-B14F-4D97-AF65-F5344CB8AC3E}">
        <p14:creationId xmlns:p14="http://schemas.microsoft.com/office/powerpoint/2010/main" val="100508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4"/>
                                        </p:tgtEl>
                                        <p:attrNameLst>
                                          <p:attrName>style.visibility</p:attrName>
                                        </p:attrNameLst>
                                      </p:cBhvr>
                                      <p:to>
                                        <p:strVal val="visible"/>
                                      </p:to>
                                    </p:set>
                                    <p:animEffect transition="in" filter="fade">
                                      <p:cBhvr>
                                        <p:cTn id="11" dur="250"/>
                                        <p:tgtEl>
                                          <p:spTgt spid="384"/>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386"/>
                                        </p:tgtEl>
                                        <p:attrNameLst>
                                          <p:attrName>style.visibility</p:attrName>
                                        </p:attrNameLst>
                                      </p:cBhvr>
                                      <p:to>
                                        <p:strVal val="visible"/>
                                      </p:to>
                                    </p:set>
                                    <p:animEffect transition="in" filter="fade">
                                      <p:cBhvr>
                                        <p:cTn id="15" dur="250"/>
                                        <p:tgtEl>
                                          <p:spTgt spid="38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87"/>
                                        </p:tgtEl>
                                        <p:attrNameLst>
                                          <p:attrName>style.visibility</p:attrName>
                                        </p:attrNameLst>
                                      </p:cBhvr>
                                      <p:to>
                                        <p:strVal val="visible"/>
                                      </p:to>
                                    </p:set>
                                    <p:animEffect transition="in" filter="fade">
                                      <p:cBhvr>
                                        <p:cTn id="19" dur="250"/>
                                        <p:tgtEl>
                                          <p:spTgt spid="387"/>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389"/>
                                        </p:tgtEl>
                                        <p:attrNameLst>
                                          <p:attrName>style.visibility</p:attrName>
                                        </p:attrNameLst>
                                      </p:cBhvr>
                                      <p:to>
                                        <p:strVal val="visible"/>
                                      </p:to>
                                    </p:set>
                                    <p:animEffect transition="in" filter="fade">
                                      <p:cBhvr>
                                        <p:cTn id="23" dur="250"/>
                                        <p:tgtEl>
                                          <p:spTgt spid="389"/>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405"/>
                                        </p:tgtEl>
                                        <p:attrNameLst>
                                          <p:attrName>style.visibility</p:attrName>
                                        </p:attrNameLst>
                                      </p:cBhvr>
                                      <p:to>
                                        <p:strVal val="visible"/>
                                      </p:to>
                                    </p:set>
                                    <p:animEffect transition="in" filter="fade">
                                      <p:cBhvr>
                                        <p:cTn id="27" dur="250"/>
                                        <p:tgtEl>
                                          <p:spTgt spid="405"/>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583"/>
                                        </p:tgtEl>
                                        <p:attrNameLst>
                                          <p:attrName>style.visibility</p:attrName>
                                        </p:attrNameLst>
                                      </p:cBhvr>
                                      <p:to>
                                        <p:strVal val="visible"/>
                                      </p:to>
                                    </p:set>
                                    <p:animEffect transition="in" filter="fade">
                                      <p:cBhvr>
                                        <p:cTn id="31" dur="250"/>
                                        <p:tgtEl>
                                          <p:spTgt spid="583"/>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90"/>
                                        </p:tgtEl>
                                        <p:attrNameLst>
                                          <p:attrName>style.visibility</p:attrName>
                                        </p:attrNameLst>
                                      </p:cBhvr>
                                      <p:to>
                                        <p:strVal val="visible"/>
                                      </p:to>
                                    </p:set>
                                    <p:animEffect transition="in" filter="fade">
                                      <p:cBhvr>
                                        <p:cTn id="35" dur="250"/>
                                        <p:tgtEl>
                                          <p:spTgt spid="390"/>
                                        </p:tgtEl>
                                      </p:cBhvr>
                                    </p:animEffect>
                                  </p:childTnLst>
                                </p:cTn>
                              </p:par>
                            </p:childTnLst>
                          </p:cTn>
                        </p:par>
                        <p:par>
                          <p:cTn id="36" fill="hold">
                            <p:stCondLst>
                              <p:cond delay="2250"/>
                            </p:stCondLst>
                            <p:childTnLst>
                              <p:par>
                                <p:cTn id="37" presetID="10" presetClass="entr" presetSubtype="0" fill="hold" grpId="0" nodeType="afterEffect">
                                  <p:stCondLst>
                                    <p:cond delay="0"/>
                                  </p:stCondLst>
                                  <p:childTnLst>
                                    <p:set>
                                      <p:cBhvr>
                                        <p:cTn id="38" dur="1" fill="hold">
                                          <p:stCondLst>
                                            <p:cond delay="0"/>
                                          </p:stCondLst>
                                        </p:cTn>
                                        <p:tgtEl>
                                          <p:spTgt spid="584"/>
                                        </p:tgtEl>
                                        <p:attrNameLst>
                                          <p:attrName>style.visibility</p:attrName>
                                        </p:attrNameLst>
                                      </p:cBhvr>
                                      <p:to>
                                        <p:strVal val="visible"/>
                                      </p:to>
                                    </p:set>
                                    <p:animEffect transition="in" filter="fade">
                                      <p:cBhvr>
                                        <p:cTn id="39" dur="500"/>
                                        <p:tgtEl>
                                          <p:spTgt spid="584"/>
                                        </p:tgtEl>
                                      </p:cBhvr>
                                    </p:animEffect>
                                  </p:childTnLst>
                                </p:cTn>
                              </p:par>
                            </p:childTnLst>
                          </p:cTn>
                        </p:par>
                        <p:par>
                          <p:cTn id="40" fill="hold">
                            <p:stCondLst>
                              <p:cond delay="2750"/>
                            </p:stCondLst>
                            <p:childTnLst>
                              <p:par>
                                <p:cTn id="41" presetID="10" presetClass="entr" presetSubtype="0" fill="hold" grpId="0" nodeType="afterEffect">
                                  <p:stCondLst>
                                    <p:cond delay="0"/>
                                  </p:stCondLst>
                                  <p:childTnLst>
                                    <p:set>
                                      <p:cBhvr>
                                        <p:cTn id="42" dur="1" fill="hold">
                                          <p:stCondLst>
                                            <p:cond delay="0"/>
                                          </p:stCondLst>
                                        </p:cTn>
                                        <p:tgtEl>
                                          <p:spTgt spid="391"/>
                                        </p:tgtEl>
                                        <p:attrNameLst>
                                          <p:attrName>style.visibility</p:attrName>
                                        </p:attrNameLst>
                                      </p:cBhvr>
                                      <p:to>
                                        <p:strVal val="visible"/>
                                      </p:to>
                                    </p:set>
                                    <p:animEffect transition="in" filter="fade">
                                      <p:cBhvr>
                                        <p:cTn id="43" dur="500"/>
                                        <p:tgtEl>
                                          <p:spTgt spid="391"/>
                                        </p:tgtEl>
                                      </p:cBhvr>
                                    </p:animEffect>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392"/>
                                        </p:tgtEl>
                                        <p:attrNameLst>
                                          <p:attrName>style.visibility</p:attrName>
                                        </p:attrNameLst>
                                      </p:cBhvr>
                                      <p:to>
                                        <p:strVal val="visible"/>
                                      </p:to>
                                    </p:set>
                                    <p:animEffect transition="in" filter="fade">
                                      <p:cBhvr>
                                        <p:cTn id="47" dur="500"/>
                                        <p:tgtEl>
                                          <p:spTgt spid="392"/>
                                        </p:tgtEl>
                                      </p:cBhvr>
                                    </p:animEffect>
                                  </p:childTnLst>
                                </p:cTn>
                              </p:par>
                            </p:childTnLst>
                          </p:cTn>
                        </p:par>
                        <p:par>
                          <p:cTn id="48" fill="hold">
                            <p:stCondLst>
                              <p:cond delay="3750"/>
                            </p:stCondLst>
                            <p:childTnLst>
                              <p:par>
                                <p:cTn id="49" presetID="10" presetClass="entr" presetSubtype="0" fill="hold" grpId="0" nodeType="afterEffect">
                                  <p:stCondLst>
                                    <p:cond delay="0"/>
                                  </p:stCondLst>
                                  <p:childTnLst>
                                    <p:set>
                                      <p:cBhvr>
                                        <p:cTn id="50" dur="1" fill="hold">
                                          <p:stCondLst>
                                            <p:cond delay="0"/>
                                          </p:stCondLst>
                                        </p:cTn>
                                        <p:tgtEl>
                                          <p:spTgt spid="393"/>
                                        </p:tgtEl>
                                        <p:attrNameLst>
                                          <p:attrName>style.visibility</p:attrName>
                                        </p:attrNameLst>
                                      </p:cBhvr>
                                      <p:to>
                                        <p:strVal val="visible"/>
                                      </p:to>
                                    </p:set>
                                    <p:animEffect transition="in" filter="fade">
                                      <p:cBhvr>
                                        <p:cTn id="51" dur="250"/>
                                        <p:tgtEl>
                                          <p:spTgt spid="393"/>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394"/>
                                        </p:tgtEl>
                                        <p:attrNameLst>
                                          <p:attrName>style.visibility</p:attrName>
                                        </p:attrNameLst>
                                      </p:cBhvr>
                                      <p:to>
                                        <p:strVal val="visible"/>
                                      </p:to>
                                    </p:set>
                                    <p:animEffect transition="in" filter="fade">
                                      <p:cBhvr>
                                        <p:cTn id="55" dur="500"/>
                                        <p:tgtEl>
                                          <p:spTgt spid="394"/>
                                        </p:tgtEl>
                                      </p:cBhvr>
                                    </p:animEffec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nodeType="click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wipe(down)">
                                      <p:cBhvr>
                                        <p:cTn id="60" dur="217">
                                          <p:stCondLst>
                                            <p:cond delay="0"/>
                                          </p:stCondLst>
                                        </p:cTn>
                                        <p:tgtEl>
                                          <p:spTgt spid="74"/>
                                        </p:tgtEl>
                                      </p:cBhvr>
                                    </p:animEffect>
                                    <p:anim calcmode="lin" valueType="num">
                                      <p:cBhvr>
                                        <p:cTn id="61" dur="683"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62" dur="249"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63" dur="249" tmFilter="0, 0; 0.125,0.2665; 0.25,0.4; 0.375,0.465; 0.5,0.5;  0.625,0.535; 0.75,0.6; 0.875,0.7335; 1,1">
                                          <p:stCondLst>
                                            <p:cond delay="249"/>
                                          </p:stCondLst>
                                        </p:cTn>
                                        <p:tgtEl>
                                          <p:spTgt spid="74"/>
                                        </p:tgtEl>
                                        <p:attrNameLst>
                                          <p:attrName>ppt_y</p:attrName>
                                        </p:attrNameLst>
                                      </p:cBhvr>
                                      <p:tavLst>
                                        <p:tav tm="0" fmla="#ppt_y-sin(pi*$)/9">
                                          <p:val>
                                            <p:fltVal val="0"/>
                                          </p:val>
                                        </p:tav>
                                        <p:tav tm="100000">
                                          <p:val>
                                            <p:fltVal val="1"/>
                                          </p:val>
                                        </p:tav>
                                      </p:tavLst>
                                    </p:anim>
                                    <p:anim calcmode="lin" valueType="num">
                                      <p:cBhvr>
                                        <p:cTn id="64" dur="124" tmFilter="0, 0; 0.125,0.2665; 0.25,0.4; 0.375,0.465; 0.5,0.5;  0.625,0.535; 0.75,0.6; 0.875,0.7335; 1,1">
                                          <p:stCondLst>
                                            <p:cond delay="497"/>
                                          </p:stCondLst>
                                        </p:cTn>
                                        <p:tgtEl>
                                          <p:spTgt spid="74"/>
                                        </p:tgtEl>
                                        <p:attrNameLst>
                                          <p:attrName>ppt_y</p:attrName>
                                        </p:attrNameLst>
                                      </p:cBhvr>
                                      <p:tavLst>
                                        <p:tav tm="0" fmla="#ppt_y-sin(pi*$)/27">
                                          <p:val>
                                            <p:fltVal val="0"/>
                                          </p:val>
                                        </p:tav>
                                        <p:tav tm="100000">
                                          <p:val>
                                            <p:fltVal val="1"/>
                                          </p:val>
                                        </p:tav>
                                      </p:tavLst>
                                    </p:anim>
                                    <p:anim calcmode="lin" valueType="num">
                                      <p:cBhvr>
                                        <p:cTn id="65" dur="62" tmFilter="0, 0; 0.125,0.2665; 0.25,0.4; 0.375,0.465; 0.5,0.5;  0.625,0.535; 0.75,0.6; 0.875,0.7335; 1,1">
                                          <p:stCondLst>
                                            <p:cond delay="621"/>
                                          </p:stCondLst>
                                        </p:cTn>
                                        <p:tgtEl>
                                          <p:spTgt spid="74"/>
                                        </p:tgtEl>
                                        <p:attrNameLst>
                                          <p:attrName>ppt_y</p:attrName>
                                        </p:attrNameLst>
                                      </p:cBhvr>
                                      <p:tavLst>
                                        <p:tav tm="0" fmla="#ppt_y-sin(pi*$)/81">
                                          <p:val>
                                            <p:fltVal val="0"/>
                                          </p:val>
                                        </p:tav>
                                        <p:tav tm="100000">
                                          <p:val>
                                            <p:fltVal val="1"/>
                                          </p:val>
                                        </p:tav>
                                      </p:tavLst>
                                    </p:anim>
                                    <p:animScale>
                                      <p:cBhvr>
                                        <p:cTn id="66" dur="10">
                                          <p:stCondLst>
                                            <p:cond delay="244"/>
                                          </p:stCondLst>
                                        </p:cTn>
                                        <p:tgtEl>
                                          <p:spTgt spid="74"/>
                                        </p:tgtEl>
                                      </p:cBhvr>
                                      <p:to x="100000" y="60000"/>
                                    </p:animScale>
                                    <p:animScale>
                                      <p:cBhvr>
                                        <p:cTn id="67" dur="62" decel="50000">
                                          <p:stCondLst>
                                            <p:cond delay="254"/>
                                          </p:stCondLst>
                                        </p:cTn>
                                        <p:tgtEl>
                                          <p:spTgt spid="74"/>
                                        </p:tgtEl>
                                      </p:cBhvr>
                                      <p:to x="100000" y="100000"/>
                                    </p:animScale>
                                    <p:animScale>
                                      <p:cBhvr>
                                        <p:cTn id="68" dur="10">
                                          <p:stCondLst>
                                            <p:cond delay="492"/>
                                          </p:stCondLst>
                                        </p:cTn>
                                        <p:tgtEl>
                                          <p:spTgt spid="74"/>
                                        </p:tgtEl>
                                      </p:cBhvr>
                                      <p:to x="100000" y="80000"/>
                                    </p:animScale>
                                    <p:animScale>
                                      <p:cBhvr>
                                        <p:cTn id="69" dur="62" decel="50000">
                                          <p:stCondLst>
                                            <p:cond delay="502"/>
                                          </p:stCondLst>
                                        </p:cTn>
                                        <p:tgtEl>
                                          <p:spTgt spid="74"/>
                                        </p:tgtEl>
                                      </p:cBhvr>
                                      <p:to x="100000" y="100000"/>
                                    </p:animScale>
                                    <p:animScale>
                                      <p:cBhvr>
                                        <p:cTn id="70" dur="10">
                                          <p:stCondLst>
                                            <p:cond delay="616"/>
                                          </p:stCondLst>
                                        </p:cTn>
                                        <p:tgtEl>
                                          <p:spTgt spid="74"/>
                                        </p:tgtEl>
                                      </p:cBhvr>
                                      <p:to x="100000" y="90000"/>
                                    </p:animScale>
                                    <p:animScale>
                                      <p:cBhvr>
                                        <p:cTn id="71" dur="62" decel="50000">
                                          <p:stCondLst>
                                            <p:cond delay="625"/>
                                          </p:stCondLst>
                                        </p:cTn>
                                        <p:tgtEl>
                                          <p:spTgt spid="74"/>
                                        </p:tgtEl>
                                      </p:cBhvr>
                                      <p:to x="100000" y="100000"/>
                                    </p:animScale>
                                    <p:animScale>
                                      <p:cBhvr>
                                        <p:cTn id="72" dur="10">
                                          <p:stCondLst>
                                            <p:cond delay="678"/>
                                          </p:stCondLst>
                                        </p:cTn>
                                        <p:tgtEl>
                                          <p:spTgt spid="74"/>
                                        </p:tgtEl>
                                      </p:cBhvr>
                                      <p:to x="100000" y="95000"/>
                                    </p:animScale>
                                    <p:animScale>
                                      <p:cBhvr>
                                        <p:cTn id="73" dur="62" decel="50000">
                                          <p:stCondLst>
                                            <p:cond delay="688"/>
                                          </p:stCondLst>
                                        </p:cTn>
                                        <p:tgtEl>
                                          <p:spTgt spid="74"/>
                                        </p:tgtEl>
                                      </p:cBhvr>
                                      <p:to x="100000" y="100000"/>
                                    </p:animScale>
                                  </p:childTnLst>
                                </p:cTn>
                              </p:par>
                            </p:childTnLst>
                          </p:cTn>
                        </p:par>
                        <p:par>
                          <p:cTn id="74" fill="hold">
                            <p:stCondLst>
                              <p:cond delay="750"/>
                            </p:stCondLst>
                            <p:childTnLst>
                              <p:par>
                                <p:cTn id="75" presetID="26" presetClass="entr" presetSubtype="0"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down)">
                                      <p:cBhvr>
                                        <p:cTn id="77" dur="145">
                                          <p:stCondLst>
                                            <p:cond delay="0"/>
                                          </p:stCondLst>
                                        </p:cTn>
                                        <p:tgtEl>
                                          <p:spTgt spid="2"/>
                                        </p:tgtEl>
                                      </p:cBhvr>
                                    </p:animEffect>
                                    <p:anim calcmode="lin" valueType="num">
                                      <p:cBhvr>
                                        <p:cTn id="78" dur="455"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9"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80"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81"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82"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83" dur="6">
                                          <p:stCondLst>
                                            <p:cond delay="162"/>
                                          </p:stCondLst>
                                        </p:cTn>
                                        <p:tgtEl>
                                          <p:spTgt spid="2"/>
                                        </p:tgtEl>
                                      </p:cBhvr>
                                      <p:to x="100000" y="60000"/>
                                    </p:animScale>
                                    <p:animScale>
                                      <p:cBhvr>
                                        <p:cTn id="84" dur="41" decel="50000">
                                          <p:stCondLst>
                                            <p:cond delay="169"/>
                                          </p:stCondLst>
                                        </p:cTn>
                                        <p:tgtEl>
                                          <p:spTgt spid="2"/>
                                        </p:tgtEl>
                                      </p:cBhvr>
                                      <p:to x="100000" y="100000"/>
                                    </p:animScale>
                                    <p:animScale>
                                      <p:cBhvr>
                                        <p:cTn id="85" dur="6">
                                          <p:stCondLst>
                                            <p:cond delay="328"/>
                                          </p:stCondLst>
                                        </p:cTn>
                                        <p:tgtEl>
                                          <p:spTgt spid="2"/>
                                        </p:tgtEl>
                                      </p:cBhvr>
                                      <p:to x="100000" y="80000"/>
                                    </p:animScale>
                                    <p:animScale>
                                      <p:cBhvr>
                                        <p:cTn id="86" dur="41" decel="50000">
                                          <p:stCondLst>
                                            <p:cond delay="334"/>
                                          </p:stCondLst>
                                        </p:cTn>
                                        <p:tgtEl>
                                          <p:spTgt spid="2"/>
                                        </p:tgtEl>
                                      </p:cBhvr>
                                      <p:to x="100000" y="100000"/>
                                    </p:animScale>
                                    <p:animScale>
                                      <p:cBhvr>
                                        <p:cTn id="87" dur="6">
                                          <p:stCondLst>
                                            <p:cond delay="410"/>
                                          </p:stCondLst>
                                        </p:cTn>
                                        <p:tgtEl>
                                          <p:spTgt spid="2"/>
                                        </p:tgtEl>
                                      </p:cBhvr>
                                      <p:to x="100000" y="90000"/>
                                    </p:animScale>
                                    <p:animScale>
                                      <p:cBhvr>
                                        <p:cTn id="88" dur="41" decel="50000">
                                          <p:stCondLst>
                                            <p:cond delay="417"/>
                                          </p:stCondLst>
                                        </p:cTn>
                                        <p:tgtEl>
                                          <p:spTgt spid="2"/>
                                        </p:tgtEl>
                                      </p:cBhvr>
                                      <p:to x="100000" y="100000"/>
                                    </p:animScale>
                                    <p:animScale>
                                      <p:cBhvr>
                                        <p:cTn id="89" dur="6">
                                          <p:stCondLst>
                                            <p:cond delay="452"/>
                                          </p:stCondLst>
                                        </p:cTn>
                                        <p:tgtEl>
                                          <p:spTgt spid="2"/>
                                        </p:tgtEl>
                                      </p:cBhvr>
                                      <p:to x="100000" y="95000"/>
                                    </p:animScale>
                                    <p:animScale>
                                      <p:cBhvr>
                                        <p:cTn id="90" dur="41" decel="50000">
                                          <p:stCondLst>
                                            <p:cond delay="458"/>
                                          </p:stCondLst>
                                        </p:cTn>
                                        <p:tgtEl>
                                          <p:spTgt spid="2"/>
                                        </p:tgtEl>
                                      </p:cBhvr>
                                      <p:to x="100000" y="100000"/>
                                    </p:animScale>
                                  </p:childTnLst>
                                </p:cTn>
                              </p:par>
                            </p:childTnLst>
                          </p:cTn>
                        </p:par>
                        <p:par>
                          <p:cTn id="91" fill="hold">
                            <p:stCondLst>
                              <p:cond delay="1250"/>
                            </p:stCondLst>
                            <p:childTnLst>
                              <p:par>
                                <p:cTn id="92" presetID="10" presetClass="entr" presetSubtype="0" fill="hold" grpId="0" nodeType="afterEffect">
                                  <p:stCondLst>
                                    <p:cond delay="0"/>
                                  </p:stCondLst>
                                  <p:childTnLst>
                                    <p:set>
                                      <p:cBhvr>
                                        <p:cTn id="93" dur="1" fill="hold">
                                          <p:stCondLst>
                                            <p:cond delay="0"/>
                                          </p:stCondLst>
                                        </p:cTn>
                                        <p:tgtEl>
                                          <p:spTgt spid="337"/>
                                        </p:tgtEl>
                                        <p:attrNameLst>
                                          <p:attrName>style.visibility</p:attrName>
                                        </p:attrNameLst>
                                      </p:cBhvr>
                                      <p:to>
                                        <p:strVal val="visible"/>
                                      </p:to>
                                    </p:set>
                                    <p:animEffect transition="in" filter="fade">
                                      <p:cBhvr>
                                        <p:cTn id="94" dur="250"/>
                                        <p:tgtEl>
                                          <p:spTgt spid="337"/>
                                        </p:tgtEl>
                                      </p:cBhvr>
                                    </p:animEffect>
                                  </p:childTnLst>
                                </p:cTn>
                              </p:par>
                            </p:childTnLst>
                          </p:cTn>
                        </p:par>
                        <p:par>
                          <p:cTn id="95" fill="hold">
                            <p:stCondLst>
                              <p:cond delay="1500"/>
                            </p:stCondLst>
                            <p:childTnLst>
                              <p:par>
                                <p:cTn id="96" presetID="10" presetClass="entr" presetSubtype="0" fill="hold" grpId="0" nodeType="afterEffect">
                                  <p:stCondLst>
                                    <p:cond delay="0"/>
                                  </p:stCondLst>
                                  <p:childTnLst>
                                    <p:set>
                                      <p:cBhvr>
                                        <p:cTn id="97" dur="1" fill="hold">
                                          <p:stCondLst>
                                            <p:cond delay="0"/>
                                          </p:stCondLst>
                                        </p:cTn>
                                        <p:tgtEl>
                                          <p:spTgt spid="341"/>
                                        </p:tgtEl>
                                        <p:attrNameLst>
                                          <p:attrName>style.visibility</p:attrName>
                                        </p:attrNameLst>
                                      </p:cBhvr>
                                      <p:to>
                                        <p:strVal val="visible"/>
                                      </p:to>
                                    </p:set>
                                    <p:animEffect transition="in" filter="fade">
                                      <p:cBhvr>
                                        <p:cTn id="98" dur="250"/>
                                        <p:tgtEl>
                                          <p:spTgt spid="341"/>
                                        </p:tgtEl>
                                      </p:cBhvr>
                                    </p:animEffect>
                                  </p:childTnLst>
                                </p:cTn>
                              </p:par>
                            </p:childTnLst>
                          </p:cTn>
                        </p:par>
                        <p:par>
                          <p:cTn id="99" fill="hold">
                            <p:stCondLst>
                              <p:cond delay="1750"/>
                            </p:stCondLst>
                            <p:childTnLst>
                              <p:par>
                                <p:cTn id="100" presetID="10" presetClass="entr" presetSubtype="0" fill="hold" grpId="0" nodeType="afterEffect">
                                  <p:stCondLst>
                                    <p:cond delay="0"/>
                                  </p:stCondLst>
                                  <p:childTnLst>
                                    <p:set>
                                      <p:cBhvr>
                                        <p:cTn id="101" dur="1" fill="hold">
                                          <p:stCondLst>
                                            <p:cond delay="0"/>
                                          </p:stCondLst>
                                        </p:cTn>
                                        <p:tgtEl>
                                          <p:spTgt spid="340"/>
                                        </p:tgtEl>
                                        <p:attrNameLst>
                                          <p:attrName>style.visibility</p:attrName>
                                        </p:attrNameLst>
                                      </p:cBhvr>
                                      <p:to>
                                        <p:strVal val="visible"/>
                                      </p:to>
                                    </p:set>
                                    <p:animEffect transition="in" filter="fade">
                                      <p:cBhvr>
                                        <p:cTn id="102" dur="250"/>
                                        <p:tgtEl>
                                          <p:spTgt spid="340"/>
                                        </p:tgtEl>
                                      </p:cBhvr>
                                    </p:animEffect>
                                  </p:childTnLst>
                                </p:cTn>
                              </p:par>
                            </p:childTnLst>
                          </p:cTn>
                        </p:par>
                        <p:par>
                          <p:cTn id="103" fill="hold">
                            <p:stCondLst>
                              <p:cond delay="2000"/>
                            </p:stCondLst>
                            <p:childTnLst>
                              <p:par>
                                <p:cTn id="104" presetID="10" presetClass="entr" presetSubtype="0" fill="hold" grpId="0" nodeType="afterEffect">
                                  <p:stCondLst>
                                    <p:cond delay="0"/>
                                  </p:stCondLst>
                                  <p:childTnLst>
                                    <p:set>
                                      <p:cBhvr>
                                        <p:cTn id="105" dur="1" fill="hold">
                                          <p:stCondLst>
                                            <p:cond delay="0"/>
                                          </p:stCondLst>
                                        </p:cTn>
                                        <p:tgtEl>
                                          <p:spTgt spid="348"/>
                                        </p:tgtEl>
                                        <p:attrNameLst>
                                          <p:attrName>style.visibility</p:attrName>
                                        </p:attrNameLst>
                                      </p:cBhvr>
                                      <p:to>
                                        <p:strVal val="visible"/>
                                      </p:to>
                                    </p:set>
                                    <p:animEffect transition="in" filter="fade">
                                      <p:cBhvr>
                                        <p:cTn id="106" dur="250"/>
                                        <p:tgtEl>
                                          <p:spTgt spid="348"/>
                                        </p:tgtEl>
                                      </p:cBhvr>
                                    </p:animEffect>
                                  </p:childTnLst>
                                </p:cTn>
                              </p:par>
                            </p:childTnLst>
                          </p:cTn>
                        </p:par>
                        <p:par>
                          <p:cTn id="107" fill="hold">
                            <p:stCondLst>
                              <p:cond delay="2250"/>
                            </p:stCondLst>
                            <p:childTnLst>
                              <p:par>
                                <p:cTn id="108" presetID="10" presetClass="entr" presetSubtype="0" fill="hold" grpId="0" nodeType="afterEffect">
                                  <p:stCondLst>
                                    <p:cond delay="0"/>
                                  </p:stCondLst>
                                  <p:childTnLst>
                                    <p:set>
                                      <p:cBhvr>
                                        <p:cTn id="109" dur="1" fill="hold">
                                          <p:stCondLst>
                                            <p:cond delay="0"/>
                                          </p:stCondLst>
                                        </p:cTn>
                                        <p:tgtEl>
                                          <p:spTgt spid="347"/>
                                        </p:tgtEl>
                                        <p:attrNameLst>
                                          <p:attrName>style.visibility</p:attrName>
                                        </p:attrNameLst>
                                      </p:cBhvr>
                                      <p:to>
                                        <p:strVal val="visible"/>
                                      </p:to>
                                    </p:set>
                                    <p:animEffect transition="in" filter="fade">
                                      <p:cBhvr>
                                        <p:cTn id="110" dur="250"/>
                                        <p:tgtEl>
                                          <p:spTgt spid="347"/>
                                        </p:tgtEl>
                                      </p:cBhvr>
                                    </p:animEffect>
                                  </p:childTnLst>
                                </p:cTn>
                              </p:par>
                            </p:childTnLst>
                          </p:cTn>
                        </p:par>
                        <p:par>
                          <p:cTn id="111" fill="hold">
                            <p:stCondLst>
                              <p:cond delay="2500"/>
                            </p:stCondLst>
                            <p:childTnLst>
                              <p:par>
                                <p:cTn id="112" presetID="10" presetClass="entr" presetSubtype="0" fill="hold" grpId="0" nodeType="afterEffect">
                                  <p:stCondLst>
                                    <p:cond delay="0"/>
                                  </p:stCondLst>
                                  <p:childTnLst>
                                    <p:set>
                                      <p:cBhvr>
                                        <p:cTn id="113" dur="1" fill="hold">
                                          <p:stCondLst>
                                            <p:cond delay="0"/>
                                          </p:stCondLst>
                                        </p:cTn>
                                        <p:tgtEl>
                                          <p:spTgt spid="349"/>
                                        </p:tgtEl>
                                        <p:attrNameLst>
                                          <p:attrName>style.visibility</p:attrName>
                                        </p:attrNameLst>
                                      </p:cBhvr>
                                      <p:to>
                                        <p:strVal val="visible"/>
                                      </p:to>
                                    </p:set>
                                    <p:animEffect transition="in" filter="fade">
                                      <p:cBhvr>
                                        <p:cTn id="114" dur="250"/>
                                        <p:tgtEl>
                                          <p:spTgt spid="349"/>
                                        </p:tgtEl>
                                      </p:cBhvr>
                                    </p:animEffect>
                                  </p:childTnLst>
                                </p:cTn>
                              </p:par>
                            </p:childTnLst>
                          </p:cTn>
                        </p:par>
                        <p:par>
                          <p:cTn id="115" fill="hold">
                            <p:stCondLst>
                              <p:cond delay="2750"/>
                            </p:stCondLst>
                            <p:childTnLst>
                              <p:par>
                                <p:cTn id="116" presetID="10" presetClass="entr" presetSubtype="0" fill="hold" grpId="0" nodeType="afterEffect">
                                  <p:stCondLst>
                                    <p:cond delay="0"/>
                                  </p:stCondLst>
                                  <p:childTnLst>
                                    <p:set>
                                      <p:cBhvr>
                                        <p:cTn id="117" dur="1" fill="hold">
                                          <p:stCondLst>
                                            <p:cond delay="0"/>
                                          </p:stCondLst>
                                        </p:cTn>
                                        <p:tgtEl>
                                          <p:spTgt spid="346"/>
                                        </p:tgtEl>
                                        <p:attrNameLst>
                                          <p:attrName>style.visibility</p:attrName>
                                        </p:attrNameLst>
                                      </p:cBhvr>
                                      <p:to>
                                        <p:strVal val="visible"/>
                                      </p:to>
                                    </p:set>
                                    <p:animEffect transition="in" filter="fade">
                                      <p:cBhvr>
                                        <p:cTn id="118" dur="250"/>
                                        <p:tgtEl>
                                          <p:spTgt spid="346"/>
                                        </p:tgtEl>
                                      </p:cBhvr>
                                    </p:animEffect>
                                  </p:childTnLst>
                                </p:cTn>
                              </p:par>
                            </p:childTnLst>
                          </p:cTn>
                        </p:par>
                        <p:par>
                          <p:cTn id="119" fill="hold">
                            <p:stCondLst>
                              <p:cond delay="3000"/>
                            </p:stCondLst>
                            <p:childTnLst>
                              <p:par>
                                <p:cTn id="120" presetID="10" presetClass="entr" presetSubtype="0" fill="hold" grpId="0" nodeType="afterEffect">
                                  <p:stCondLst>
                                    <p:cond delay="0"/>
                                  </p:stCondLst>
                                  <p:childTnLst>
                                    <p:set>
                                      <p:cBhvr>
                                        <p:cTn id="121" dur="1" fill="hold">
                                          <p:stCondLst>
                                            <p:cond delay="0"/>
                                          </p:stCondLst>
                                        </p:cTn>
                                        <p:tgtEl>
                                          <p:spTgt spid="351"/>
                                        </p:tgtEl>
                                        <p:attrNameLst>
                                          <p:attrName>style.visibility</p:attrName>
                                        </p:attrNameLst>
                                      </p:cBhvr>
                                      <p:to>
                                        <p:strVal val="visible"/>
                                      </p:to>
                                    </p:set>
                                    <p:animEffect transition="in" filter="fade">
                                      <p:cBhvr>
                                        <p:cTn id="122" dur="250"/>
                                        <p:tgtEl>
                                          <p:spTgt spid="351"/>
                                        </p:tgtEl>
                                      </p:cBhvr>
                                    </p:animEffect>
                                  </p:childTnLst>
                                </p:cTn>
                              </p:par>
                            </p:childTnLst>
                          </p:cTn>
                        </p:par>
                        <p:par>
                          <p:cTn id="123" fill="hold">
                            <p:stCondLst>
                              <p:cond delay="3250"/>
                            </p:stCondLst>
                            <p:childTnLst>
                              <p:par>
                                <p:cTn id="124" presetID="10" presetClass="entr" presetSubtype="0" fill="hold" grpId="0" nodeType="afterEffect">
                                  <p:stCondLst>
                                    <p:cond delay="0"/>
                                  </p:stCondLst>
                                  <p:childTnLst>
                                    <p:set>
                                      <p:cBhvr>
                                        <p:cTn id="125" dur="1" fill="hold">
                                          <p:stCondLst>
                                            <p:cond delay="0"/>
                                          </p:stCondLst>
                                        </p:cTn>
                                        <p:tgtEl>
                                          <p:spTgt spid="365"/>
                                        </p:tgtEl>
                                        <p:attrNameLst>
                                          <p:attrName>style.visibility</p:attrName>
                                        </p:attrNameLst>
                                      </p:cBhvr>
                                      <p:to>
                                        <p:strVal val="visible"/>
                                      </p:to>
                                    </p:set>
                                    <p:animEffect transition="in" filter="fade">
                                      <p:cBhvr>
                                        <p:cTn id="126" dur="250"/>
                                        <p:tgtEl>
                                          <p:spTgt spid="365"/>
                                        </p:tgtEl>
                                      </p:cBhvr>
                                    </p:animEffect>
                                  </p:childTnLst>
                                </p:cTn>
                              </p:par>
                            </p:childTnLst>
                          </p:cTn>
                        </p:par>
                        <p:par>
                          <p:cTn id="127" fill="hold">
                            <p:stCondLst>
                              <p:cond delay="3500"/>
                            </p:stCondLst>
                            <p:childTnLst>
                              <p:par>
                                <p:cTn id="128" presetID="10" presetClass="entr" presetSubtype="0" fill="hold" grpId="0" nodeType="afterEffect">
                                  <p:stCondLst>
                                    <p:cond delay="0"/>
                                  </p:stCondLst>
                                  <p:childTnLst>
                                    <p:set>
                                      <p:cBhvr>
                                        <p:cTn id="129" dur="1" fill="hold">
                                          <p:stCondLst>
                                            <p:cond delay="0"/>
                                          </p:stCondLst>
                                        </p:cTn>
                                        <p:tgtEl>
                                          <p:spTgt spid="352"/>
                                        </p:tgtEl>
                                        <p:attrNameLst>
                                          <p:attrName>style.visibility</p:attrName>
                                        </p:attrNameLst>
                                      </p:cBhvr>
                                      <p:to>
                                        <p:strVal val="visible"/>
                                      </p:to>
                                    </p:set>
                                    <p:animEffect transition="in" filter="fade">
                                      <p:cBhvr>
                                        <p:cTn id="130" dur="250"/>
                                        <p:tgtEl>
                                          <p:spTgt spid="352"/>
                                        </p:tgtEl>
                                      </p:cBhvr>
                                    </p:animEffect>
                                  </p:childTnLst>
                                </p:cTn>
                              </p:par>
                            </p:childTnLst>
                          </p:cTn>
                        </p:par>
                        <p:par>
                          <p:cTn id="131" fill="hold">
                            <p:stCondLst>
                              <p:cond delay="3750"/>
                            </p:stCondLst>
                            <p:childTnLst>
                              <p:par>
                                <p:cTn id="132" presetID="10" presetClass="entr" presetSubtype="0" fill="hold" grpId="0" nodeType="afterEffect">
                                  <p:stCondLst>
                                    <p:cond delay="0"/>
                                  </p:stCondLst>
                                  <p:childTnLst>
                                    <p:set>
                                      <p:cBhvr>
                                        <p:cTn id="133" dur="1" fill="hold">
                                          <p:stCondLst>
                                            <p:cond delay="0"/>
                                          </p:stCondLst>
                                        </p:cTn>
                                        <p:tgtEl>
                                          <p:spTgt spid="379"/>
                                        </p:tgtEl>
                                        <p:attrNameLst>
                                          <p:attrName>style.visibility</p:attrName>
                                        </p:attrNameLst>
                                      </p:cBhvr>
                                      <p:to>
                                        <p:strVal val="visible"/>
                                      </p:to>
                                    </p:set>
                                    <p:animEffect transition="in" filter="fade">
                                      <p:cBhvr>
                                        <p:cTn id="134" dur="250"/>
                                        <p:tgtEl>
                                          <p:spTgt spid="379"/>
                                        </p:tgtEl>
                                      </p:cBhvr>
                                    </p:animEffect>
                                  </p:childTnLst>
                                </p:cTn>
                              </p:par>
                            </p:childTnLst>
                          </p:cTn>
                        </p:par>
                        <p:par>
                          <p:cTn id="135" fill="hold">
                            <p:stCondLst>
                              <p:cond delay="4000"/>
                            </p:stCondLst>
                            <p:childTnLst>
                              <p:par>
                                <p:cTn id="136" presetID="10" presetClass="entr" presetSubtype="0" fill="hold" grpId="0" nodeType="afterEffect">
                                  <p:stCondLst>
                                    <p:cond delay="0"/>
                                  </p:stCondLst>
                                  <p:childTnLst>
                                    <p:set>
                                      <p:cBhvr>
                                        <p:cTn id="137" dur="1" fill="hold">
                                          <p:stCondLst>
                                            <p:cond delay="0"/>
                                          </p:stCondLst>
                                        </p:cTn>
                                        <p:tgtEl>
                                          <p:spTgt spid="357"/>
                                        </p:tgtEl>
                                        <p:attrNameLst>
                                          <p:attrName>style.visibility</p:attrName>
                                        </p:attrNameLst>
                                      </p:cBhvr>
                                      <p:to>
                                        <p:strVal val="visible"/>
                                      </p:to>
                                    </p:set>
                                    <p:animEffect transition="in" filter="fade">
                                      <p:cBhvr>
                                        <p:cTn id="138" dur="500"/>
                                        <p:tgtEl>
                                          <p:spTgt spid="357"/>
                                        </p:tgtEl>
                                      </p:cBhvr>
                                    </p:animEffect>
                                  </p:childTnLst>
                                </p:cTn>
                              </p:par>
                            </p:childTnLst>
                          </p:cTn>
                        </p:par>
                        <p:par>
                          <p:cTn id="139" fill="hold">
                            <p:stCondLst>
                              <p:cond delay="4500"/>
                            </p:stCondLst>
                            <p:childTnLst>
                              <p:par>
                                <p:cTn id="140" presetID="10" presetClass="entr" presetSubtype="0" fill="hold" grpId="0" nodeType="afterEffect">
                                  <p:stCondLst>
                                    <p:cond delay="0"/>
                                  </p:stCondLst>
                                  <p:childTnLst>
                                    <p:set>
                                      <p:cBhvr>
                                        <p:cTn id="141" dur="1" fill="hold">
                                          <p:stCondLst>
                                            <p:cond delay="0"/>
                                          </p:stCondLst>
                                        </p:cTn>
                                        <p:tgtEl>
                                          <p:spTgt spid="353"/>
                                        </p:tgtEl>
                                        <p:attrNameLst>
                                          <p:attrName>style.visibility</p:attrName>
                                        </p:attrNameLst>
                                      </p:cBhvr>
                                      <p:to>
                                        <p:strVal val="visible"/>
                                      </p:to>
                                    </p:set>
                                    <p:animEffect transition="in" filter="fade">
                                      <p:cBhvr>
                                        <p:cTn id="142" dur="500"/>
                                        <p:tgtEl>
                                          <p:spTgt spid="353"/>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380"/>
                                        </p:tgtEl>
                                        <p:attrNameLst>
                                          <p:attrName>style.visibility</p:attrName>
                                        </p:attrNameLst>
                                      </p:cBhvr>
                                      <p:to>
                                        <p:strVal val="visible"/>
                                      </p:to>
                                    </p:set>
                                    <p:animEffect transition="in" filter="fade">
                                      <p:cBhvr>
                                        <p:cTn id="145" dur="250"/>
                                        <p:tgtEl>
                                          <p:spTgt spid="380"/>
                                        </p:tgtEl>
                                      </p:cBhvr>
                                    </p:animEffect>
                                  </p:childTnLst>
                                </p:cTn>
                              </p:par>
                            </p:childTnLst>
                          </p:cTn>
                        </p:par>
                        <p:par>
                          <p:cTn id="146" fill="hold">
                            <p:stCondLst>
                              <p:cond delay="5000"/>
                            </p:stCondLst>
                            <p:childTnLst>
                              <p:par>
                                <p:cTn id="147" presetID="10" presetClass="entr" presetSubtype="0" fill="hold" grpId="0" nodeType="afterEffect">
                                  <p:stCondLst>
                                    <p:cond delay="0"/>
                                  </p:stCondLst>
                                  <p:childTnLst>
                                    <p:set>
                                      <p:cBhvr>
                                        <p:cTn id="148" dur="1" fill="hold">
                                          <p:stCondLst>
                                            <p:cond delay="0"/>
                                          </p:stCondLst>
                                        </p:cTn>
                                        <p:tgtEl>
                                          <p:spTgt spid="381"/>
                                        </p:tgtEl>
                                        <p:attrNameLst>
                                          <p:attrName>style.visibility</p:attrName>
                                        </p:attrNameLst>
                                      </p:cBhvr>
                                      <p:to>
                                        <p:strVal val="visible"/>
                                      </p:to>
                                    </p:set>
                                    <p:animEffect transition="in" filter="fade">
                                      <p:cBhvr>
                                        <p:cTn id="149" dur="250"/>
                                        <p:tgtEl>
                                          <p:spTgt spid="381"/>
                                        </p:tgtEl>
                                      </p:cBhvr>
                                    </p:animEffect>
                                  </p:childTnLst>
                                </p:cTn>
                              </p:par>
                            </p:childTnLst>
                          </p:cTn>
                        </p:par>
                        <p:par>
                          <p:cTn id="150" fill="hold">
                            <p:stCondLst>
                              <p:cond delay="5250"/>
                            </p:stCondLst>
                            <p:childTnLst>
                              <p:par>
                                <p:cTn id="151" presetID="10" presetClass="entr" presetSubtype="0" fill="hold" grpId="0" nodeType="afterEffect">
                                  <p:stCondLst>
                                    <p:cond delay="0"/>
                                  </p:stCondLst>
                                  <p:childTnLst>
                                    <p:set>
                                      <p:cBhvr>
                                        <p:cTn id="152" dur="1" fill="hold">
                                          <p:stCondLst>
                                            <p:cond delay="0"/>
                                          </p:stCondLst>
                                        </p:cTn>
                                        <p:tgtEl>
                                          <p:spTgt spid="382"/>
                                        </p:tgtEl>
                                        <p:attrNameLst>
                                          <p:attrName>style.visibility</p:attrName>
                                        </p:attrNameLst>
                                      </p:cBhvr>
                                      <p:to>
                                        <p:strVal val="visible"/>
                                      </p:to>
                                    </p:set>
                                    <p:animEffect transition="in" filter="fade">
                                      <p:cBhvr>
                                        <p:cTn id="153" dur="250"/>
                                        <p:tgtEl>
                                          <p:spTgt spid="382"/>
                                        </p:tgtEl>
                                      </p:cBhvr>
                                    </p:animEffect>
                                  </p:childTnLst>
                                </p:cTn>
                              </p:par>
                            </p:childTnLst>
                          </p:cTn>
                        </p:par>
                        <p:par>
                          <p:cTn id="154" fill="hold">
                            <p:stCondLst>
                              <p:cond delay="5500"/>
                            </p:stCondLst>
                            <p:childTnLst>
                              <p:par>
                                <p:cTn id="155" presetID="10" presetClass="entr" presetSubtype="0" fill="hold" grpId="0" nodeType="afterEffect">
                                  <p:stCondLst>
                                    <p:cond delay="0"/>
                                  </p:stCondLst>
                                  <p:childTnLst>
                                    <p:set>
                                      <p:cBhvr>
                                        <p:cTn id="156" dur="1" fill="hold">
                                          <p:stCondLst>
                                            <p:cond delay="0"/>
                                          </p:stCondLst>
                                        </p:cTn>
                                        <p:tgtEl>
                                          <p:spTgt spid="385"/>
                                        </p:tgtEl>
                                        <p:attrNameLst>
                                          <p:attrName>style.visibility</p:attrName>
                                        </p:attrNameLst>
                                      </p:cBhvr>
                                      <p:to>
                                        <p:strVal val="visible"/>
                                      </p:to>
                                    </p:set>
                                    <p:animEffect transition="in" filter="fade">
                                      <p:cBhvr>
                                        <p:cTn id="157" dur="250"/>
                                        <p:tgtEl>
                                          <p:spTgt spid="385"/>
                                        </p:tgtEl>
                                      </p:cBhvr>
                                    </p:animEffect>
                                  </p:childTnLst>
                                </p:cTn>
                              </p:par>
                            </p:childTnLst>
                          </p:cTn>
                        </p:par>
                        <p:par>
                          <p:cTn id="158" fill="hold">
                            <p:stCondLst>
                              <p:cond delay="5750"/>
                            </p:stCondLst>
                            <p:childTnLst>
                              <p:par>
                                <p:cTn id="159" presetID="10" presetClass="entr" presetSubtype="0" fill="hold" grpId="0" nodeType="afterEffect">
                                  <p:stCondLst>
                                    <p:cond delay="0"/>
                                  </p:stCondLst>
                                  <p:childTnLst>
                                    <p:set>
                                      <p:cBhvr>
                                        <p:cTn id="160" dur="1" fill="hold">
                                          <p:stCondLst>
                                            <p:cond delay="0"/>
                                          </p:stCondLst>
                                        </p:cTn>
                                        <p:tgtEl>
                                          <p:spTgt spid="388"/>
                                        </p:tgtEl>
                                        <p:attrNameLst>
                                          <p:attrName>style.visibility</p:attrName>
                                        </p:attrNameLst>
                                      </p:cBhvr>
                                      <p:to>
                                        <p:strVal val="visible"/>
                                      </p:to>
                                    </p:set>
                                    <p:animEffect transition="in" filter="fade">
                                      <p:cBhvr>
                                        <p:cTn id="161" dur="250"/>
                                        <p:tgtEl>
                                          <p:spTgt spid="388"/>
                                        </p:tgtEl>
                                      </p:cBhvr>
                                    </p:animEffect>
                                  </p:childTnLst>
                                </p:cTn>
                              </p:par>
                            </p:childTnLst>
                          </p:cTn>
                        </p:par>
                        <p:par>
                          <p:cTn id="162" fill="hold">
                            <p:stCondLst>
                              <p:cond delay="6000"/>
                            </p:stCondLst>
                            <p:childTnLst>
                              <p:par>
                                <p:cTn id="163" presetID="10" presetClass="entr" presetSubtype="0" fill="hold" grpId="0" nodeType="afterEffect">
                                  <p:stCondLst>
                                    <p:cond delay="0"/>
                                  </p:stCondLst>
                                  <p:childTnLst>
                                    <p:set>
                                      <p:cBhvr>
                                        <p:cTn id="164" dur="1" fill="hold">
                                          <p:stCondLst>
                                            <p:cond delay="0"/>
                                          </p:stCondLst>
                                        </p:cTn>
                                        <p:tgtEl>
                                          <p:spTgt spid="395"/>
                                        </p:tgtEl>
                                        <p:attrNameLst>
                                          <p:attrName>style.visibility</p:attrName>
                                        </p:attrNameLst>
                                      </p:cBhvr>
                                      <p:to>
                                        <p:strVal val="visible"/>
                                      </p:to>
                                    </p:set>
                                    <p:animEffect transition="in" filter="fade">
                                      <p:cBhvr>
                                        <p:cTn id="165" dur="250"/>
                                        <p:tgtEl>
                                          <p:spTgt spid="395"/>
                                        </p:tgtEl>
                                      </p:cBhvr>
                                    </p:animEffect>
                                  </p:childTnLst>
                                </p:cTn>
                              </p:par>
                            </p:childTnLst>
                          </p:cTn>
                        </p:par>
                        <p:par>
                          <p:cTn id="166" fill="hold">
                            <p:stCondLst>
                              <p:cond delay="6250"/>
                            </p:stCondLst>
                            <p:childTnLst>
                              <p:par>
                                <p:cTn id="167" presetID="10" presetClass="entr" presetSubtype="0" fill="hold" grpId="0" nodeType="afterEffect">
                                  <p:stCondLst>
                                    <p:cond delay="0"/>
                                  </p:stCondLst>
                                  <p:childTnLst>
                                    <p:set>
                                      <p:cBhvr>
                                        <p:cTn id="168" dur="1" fill="hold">
                                          <p:stCondLst>
                                            <p:cond delay="0"/>
                                          </p:stCondLst>
                                        </p:cTn>
                                        <p:tgtEl>
                                          <p:spTgt spid="396"/>
                                        </p:tgtEl>
                                        <p:attrNameLst>
                                          <p:attrName>style.visibility</p:attrName>
                                        </p:attrNameLst>
                                      </p:cBhvr>
                                      <p:to>
                                        <p:strVal val="visible"/>
                                      </p:to>
                                    </p:set>
                                    <p:animEffect transition="in" filter="fade">
                                      <p:cBhvr>
                                        <p:cTn id="169" dur="250"/>
                                        <p:tgtEl>
                                          <p:spTgt spid="396"/>
                                        </p:tgtEl>
                                      </p:cBhvr>
                                    </p:animEffect>
                                  </p:childTnLst>
                                </p:cTn>
                              </p:par>
                            </p:childTnLst>
                          </p:cTn>
                        </p:par>
                        <p:par>
                          <p:cTn id="170" fill="hold">
                            <p:stCondLst>
                              <p:cond delay="6500"/>
                            </p:stCondLst>
                            <p:childTnLst>
                              <p:par>
                                <p:cTn id="171" presetID="10" presetClass="entr" presetSubtype="0" fill="hold" grpId="0" nodeType="afterEffect">
                                  <p:stCondLst>
                                    <p:cond delay="0"/>
                                  </p:stCondLst>
                                  <p:childTnLst>
                                    <p:set>
                                      <p:cBhvr>
                                        <p:cTn id="172" dur="1" fill="hold">
                                          <p:stCondLst>
                                            <p:cond delay="0"/>
                                          </p:stCondLst>
                                        </p:cTn>
                                        <p:tgtEl>
                                          <p:spTgt spid="410"/>
                                        </p:tgtEl>
                                        <p:attrNameLst>
                                          <p:attrName>style.visibility</p:attrName>
                                        </p:attrNameLst>
                                      </p:cBhvr>
                                      <p:to>
                                        <p:strVal val="visible"/>
                                      </p:to>
                                    </p:set>
                                    <p:animEffect transition="in" filter="fade">
                                      <p:cBhvr>
                                        <p:cTn id="173" dur="250"/>
                                        <p:tgtEl>
                                          <p:spTgt spid="410"/>
                                        </p:tgtEl>
                                      </p:cBhvr>
                                    </p:animEffect>
                                  </p:childTnLst>
                                </p:cTn>
                              </p:par>
                            </p:childTnLst>
                          </p:cTn>
                        </p:par>
                        <p:par>
                          <p:cTn id="174" fill="hold">
                            <p:stCondLst>
                              <p:cond delay="6750"/>
                            </p:stCondLst>
                            <p:childTnLst>
                              <p:par>
                                <p:cTn id="175" presetID="10" presetClass="entr" presetSubtype="0" fill="hold" grpId="0" nodeType="afterEffect">
                                  <p:stCondLst>
                                    <p:cond delay="0"/>
                                  </p:stCondLst>
                                  <p:childTnLst>
                                    <p:set>
                                      <p:cBhvr>
                                        <p:cTn id="176" dur="1" fill="hold">
                                          <p:stCondLst>
                                            <p:cond delay="0"/>
                                          </p:stCondLst>
                                        </p:cTn>
                                        <p:tgtEl>
                                          <p:spTgt spid="408"/>
                                        </p:tgtEl>
                                        <p:attrNameLst>
                                          <p:attrName>style.visibility</p:attrName>
                                        </p:attrNameLst>
                                      </p:cBhvr>
                                      <p:to>
                                        <p:strVal val="visible"/>
                                      </p:to>
                                    </p:set>
                                    <p:animEffect transition="in" filter="fade">
                                      <p:cBhvr>
                                        <p:cTn id="177" dur="250"/>
                                        <p:tgtEl>
                                          <p:spTgt spid="408"/>
                                        </p:tgtEl>
                                      </p:cBhvr>
                                    </p:animEffect>
                                  </p:childTnLst>
                                </p:cTn>
                              </p:par>
                            </p:childTnLst>
                          </p:cTn>
                        </p:par>
                        <p:par>
                          <p:cTn id="178" fill="hold">
                            <p:stCondLst>
                              <p:cond delay="7000"/>
                            </p:stCondLst>
                            <p:childTnLst>
                              <p:par>
                                <p:cTn id="179" presetID="10" presetClass="entr" presetSubtype="0" fill="hold" grpId="0" nodeType="afterEffect">
                                  <p:stCondLst>
                                    <p:cond delay="0"/>
                                  </p:stCondLst>
                                  <p:childTnLst>
                                    <p:set>
                                      <p:cBhvr>
                                        <p:cTn id="180" dur="1" fill="hold">
                                          <p:stCondLst>
                                            <p:cond delay="0"/>
                                          </p:stCondLst>
                                        </p:cTn>
                                        <p:tgtEl>
                                          <p:spTgt spid="409"/>
                                        </p:tgtEl>
                                        <p:attrNameLst>
                                          <p:attrName>style.visibility</p:attrName>
                                        </p:attrNameLst>
                                      </p:cBhvr>
                                      <p:to>
                                        <p:strVal val="visible"/>
                                      </p:to>
                                    </p:set>
                                    <p:animEffect transition="in" filter="fade">
                                      <p:cBhvr>
                                        <p:cTn id="181" dur="250"/>
                                        <p:tgtEl>
                                          <p:spTgt spid="409"/>
                                        </p:tgtEl>
                                      </p:cBhvr>
                                    </p:animEffect>
                                  </p:childTnLst>
                                </p:cTn>
                              </p:par>
                            </p:childTnLst>
                          </p:cTn>
                        </p:par>
                        <p:par>
                          <p:cTn id="182" fill="hold">
                            <p:stCondLst>
                              <p:cond delay="7250"/>
                            </p:stCondLst>
                            <p:childTnLst>
                              <p:par>
                                <p:cTn id="183" presetID="53" presetClass="entr" presetSubtype="16" fill="hold" grpId="0" nodeType="afterEffect">
                                  <p:stCondLst>
                                    <p:cond delay="0"/>
                                  </p:stCondLst>
                                  <p:childTnLst>
                                    <p:set>
                                      <p:cBhvr>
                                        <p:cTn id="184" dur="1" fill="hold">
                                          <p:stCondLst>
                                            <p:cond delay="0"/>
                                          </p:stCondLst>
                                        </p:cTn>
                                        <p:tgtEl>
                                          <p:spTgt spid="418"/>
                                        </p:tgtEl>
                                        <p:attrNameLst>
                                          <p:attrName>style.visibility</p:attrName>
                                        </p:attrNameLst>
                                      </p:cBhvr>
                                      <p:to>
                                        <p:strVal val="visible"/>
                                      </p:to>
                                    </p:set>
                                    <p:anim calcmode="lin" valueType="num">
                                      <p:cBhvr>
                                        <p:cTn id="185" dur="500" fill="hold"/>
                                        <p:tgtEl>
                                          <p:spTgt spid="418"/>
                                        </p:tgtEl>
                                        <p:attrNameLst>
                                          <p:attrName>ppt_w</p:attrName>
                                        </p:attrNameLst>
                                      </p:cBhvr>
                                      <p:tavLst>
                                        <p:tav tm="0">
                                          <p:val>
                                            <p:fltVal val="0"/>
                                          </p:val>
                                        </p:tav>
                                        <p:tav tm="100000">
                                          <p:val>
                                            <p:strVal val="#ppt_w"/>
                                          </p:val>
                                        </p:tav>
                                      </p:tavLst>
                                    </p:anim>
                                    <p:anim calcmode="lin" valueType="num">
                                      <p:cBhvr>
                                        <p:cTn id="186" dur="500" fill="hold"/>
                                        <p:tgtEl>
                                          <p:spTgt spid="418"/>
                                        </p:tgtEl>
                                        <p:attrNameLst>
                                          <p:attrName>ppt_h</p:attrName>
                                        </p:attrNameLst>
                                      </p:cBhvr>
                                      <p:tavLst>
                                        <p:tav tm="0">
                                          <p:val>
                                            <p:fltVal val="0"/>
                                          </p:val>
                                        </p:tav>
                                        <p:tav tm="100000">
                                          <p:val>
                                            <p:strVal val="#ppt_h"/>
                                          </p:val>
                                        </p:tav>
                                      </p:tavLst>
                                    </p:anim>
                                    <p:animEffect transition="in" filter="fade">
                                      <p:cBhvr>
                                        <p:cTn id="187" dur="500"/>
                                        <p:tgtEl>
                                          <p:spTgt spid="418"/>
                                        </p:tgtEl>
                                      </p:cBhvr>
                                    </p:animEffect>
                                  </p:childTnLst>
                                </p:cTn>
                              </p:par>
                              <p:par>
                                <p:cTn id="188" presetID="53" presetClass="entr" presetSubtype="16" fill="hold" nodeType="withEffect">
                                  <p:stCondLst>
                                    <p:cond delay="0"/>
                                  </p:stCondLst>
                                  <p:childTnLst>
                                    <p:set>
                                      <p:cBhvr>
                                        <p:cTn id="189" dur="1" fill="hold">
                                          <p:stCondLst>
                                            <p:cond delay="0"/>
                                          </p:stCondLst>
                                        </p:cTn>
                                        <p:tgtEl>
                                          <p:spTgt spid="96">
                                            <p:txEl>
                                              <p:pRg st="0" end="0"/>
                                            </p:txEl>
                                          </p:spTgt>
                                        </p:tgtEl>
                                        <p:attrNameLst>
                                          <p:attrName>style.visibility</p:attrName>
                                        </p:attrNameLst>
                                      </p:cBhvr>
                                      <p:to>
                                        <p:strVal val="visible"/>
                                      </p:to>
                                    </p:set>
                                    <p:anim calcmode="lin" valueType="num">
                                      <p:cBhvr>
                                        <p:cTn id="190" dur="500" fill="hold"/>
                                        <p:tgtEl>
                                          <p:spTgt spid="96">
                                            <p:txEl>
                                              <p:pRg st="0" end="0"/>
                                            </p:txEl>
                                          </p:spTgt>
                                        </p:tgtEl>
                                        <p:attrNameLst>
                                          <p:attrName>ppt_w</p:attrName>
                                        </p:attrNameLst>
                                      </p:cBhvr>
                                      <p:tavLst>
                                        <p:tav tm="0">
                                          <p:val>
                                            <p:fltVal val="0"/>
                                          </p:val>
                                        </p:tav>
                                        <p:tav tm="100000">
                                          <p:val>
                                            <p:strVal val="#ppt_w"/>
                                          </p:val>
                                        </p:tav>
                                      </p:tavLst>
                                    </p:anim>
                                    <p:anim calcmode="lin" valueType="num">
                                      <p:cBhvr>
                                        <p:cTn id="191" dur="500" fill="hold"/>
                                        <p:tgtEl>
                                          <p:spTgt spid="96">
                                            <p:txEl>
                                              <p:pRg st="0" end="0"/>
                                            </p:txEl>
                                          </p:spTgt>
                                        </p:tgtEl>
                                        <p:attrNameLst>
                                          <p:attrName>ppt_h</p:attrName>
                                        </p:attrNameLst>
                                      </p:cBhvr>
                                      <p:tavLst>
                                        <p:tav tm="0">
                                          <p:val>
                                            <p:fltVal val="0"/>
                                          </p:val>
                                        </p:tav>
                                        <p:tav tm="100000">
                                          <p:val>
                                            <p:strVal val="#ppt_h"/>
                                          </p:val>
                                        </p:tav>
                                      </p:tavLst>
                                    </p:anim>
                                    <p:animEffect transition="in" filter="fade">
                                      <p:cBhvr>
                                        <p:cTn id="192" dur="500"/>
                                        <p:tgtEl>
                                          <p:spTgt spid="96">
                                            <p:txEl>
                                              <p:pRg st="0" end="0"/>
                                            </p:txEl>
                                          </p:spTgt>
                                        </p:tgtEl>
                                      </p:cBhvr>
                                    </p:animEffect>
                                  </p:childTnLst>
                                </p:cTn>
                              </p:par>
                              <p:par>
                                <p:cTn id="193" presetID="53" presetClass="entr" presetSubtype="16" fill="hold" nodeType="withEffect">
                                  <p:stCondLst>
                                    <p:cond delay="0"/>
                                  </p:stCondLst>
                                  <p:childTnLst>
                                    <p:set>
                                      <p:cBhvr>
                                        <p:cTn id="194" dur="1" fill="hold">
                                          <p:stCondLst>
                                            <p:cond delay="0"/>
                                          </p:stCondLst>
                                        </p:cTn>
                                        <p:tgtEl>
                                          <p:spTgt spid="96">
                                            <p:txEl>
                                              <p:pRg st="1" end="1"/>
                                            </p:txEl>
                                          </p:spTgt>
                                        </p:tgtEl>
                                        <p:attrNameLst>
                                          <p:attrName>style.visibility</p:attrName>
                                        </p:attrNameLst>
                                      </p:cBhvr>
                                      <p:to>
                                        <p:strVal val="visible"/>
                                      </p:to>
                                    </p:set>
                                    <p:anim calcmode="lin" valueType="num">
                                      <p:cBhvr>
                                        <p:cTn id="195" dur="500" fill="hold"/>
                                        <p:tgtEl>
                                          <p:spTgt spid="96">
                                            <p:txEl>
                                              <p:pRg st="1" end="1"/>
                                            </p:txEl>
                                          </p:spTgt>
                                        </p:tgtEl>
                                        <p:attrNameLst>
                                          <p:attrName>ppt_w</p:attrName>
                                        </p:attrNameLst>
                                      </p:cBhvr>
                                      <p:tavLst>
                                        <p:tav tm="0">
                                          <p:val>
                                            <p:fltVal val="0"/>
                                          </p:val>
                                        </p:tav>
                                        <p:tav tm="100000">
                                          <p:val>
                                            <p:strVal val="#ppt_w"/>
                                          </p:val>
                                        </p:tav>
                                      </p:tavLst>
                                    </p:anim>
                                    <p:anim calcmode="lin" valueType="num">
                                      <p:cBhvr>
                                        <p:cTn id="196" dur="500" fill="hold"/>
                                        <p:tgtEl>
                                          <p:spTgt spid="96">
                                            <p:txEl>
                                              <p:pRg st="1" end="1"/>
                                            </p:txEl>
                                          </p:spTgt>
                                        </p:tgtEl>
                                        <p:attrNameLst>
                                          <p:attrName>ppt_h</p:attrName>
                                        </p:attrNameLst>
                                      </p:cBhvr>
                                      <p:tavLst>
                                        <p:tav tm="0">
                                          <p:val>
                                            <p:fltVal val="0"/>
                                          </p:val>
                                        </p:tav>
                                        <p:tav tm="100000">
                                          <p:val>
                                            <p:strVal val="#ppt_h"/>
                                          </p:val>
                                        </p:tav>
                                      </p:tavLst>
                                    </p:anim>
                                    <p:animEffect transition="in" filter="fade">
                                      <p:cBhvr>
                                        <p:cTn id="197" dur="500"/>
                                        <p:tgtEl>
                                          <p:spTgt spid="96">
                                            <p:txEl>
                                              <p:pRg st="1" end="1"/>
                                            </p:txEl>
                                          </p:spTgt>
                                        </p:tgtEl>
                                      </p:cBhvr>
                                    </p:animEffect>
                                  </p:childTnLst>
                                </p:cTn>
                              </p:par>
                              <p:par>
                                <p:cTn id="198" presetID="53" presetClass="entr" presetSubtype="16" fill="hold" nodeType="withEffect">
                                  <p:stCondLst>
                                    <p:cond delay="0"/>
                                  </p:stCondLst>
                                  <p:childTnLst>
                                    <p:set>
                                      <p:cBhvr>
                                        <p:cTn id="199" dur="1" fill="hold">
                                          <p:stCondLst>
                                            <p:cond delay="0"/>
                                          </p:stCondLst>
                                        </p:cTn>
                                        <p:tgtEl>
                                          <p:spTgt spid="96">
                                            <p:txEl>
                                              <p:pRg st="2" end="2"/>
                                            </p:txEl>
                                          </p:spTgt>
                                        </p:tgtEl>
                                        <p:attrNameLst>
                                          <p:attrName>style.visibility</p:attrName>
                                        </p:attrNameLst>
                                      </p:cBhvr>
                                      <p:to>
                                        <p:strVal val="visible"/>
                                      </p:to>
                                    </p:set>
                                    <p:anim calcmode="lin" valueType="num">
                                      <p:cBhvr>
                                        <p:cTn id="200" dur="500" fill="hold"/>
                                        <p:tgtEl>
                                          <p:spTgt spid="96">
                                            <p:txEl>
                                              <p:pRg st="2" end="2"/>
                                            </p:txEl>
                                          </p:spTgt>
                                        </p:tgtEl>
                                        <p:attrNameLst>
                                          <p:attrName>ppt_w</p:attrName>
                                        </p:attrNameLst>
                                      </p:cBhvr>
                                      <p:tavLst>
                                        <p:tav tm="0">
                                          <p:val>
                                            <p:fltVal val="0"/>
                                          </p:val>
                                        </p:tav>
                                        <p:tav tm="100000">
                                          <p:val>
                                            <p:strVal val="#ppt_w"/>
                                          </p:val>
                                        </p:tav>
                                      </p:tavLst>
                                    </p:anim>
                                    <p:anim calcmode="lin" valueType="num">
                                      <p:cBhvr>
                                        <p:cTn id="201" dur="500" fill="hold"/>
                                        <p:tgtEl>
                                          <p:spTgt spid="96">
                                            <p:txEl>
                                              <p:pRg st="2" end="2"/>
                                            </p:txEl>
                                          </p:spTgt>
                                        </p:tgtEl>
                                        <p:attrNameLst>
                                          <p:attrName>ppt_h</p:attrName>
                                        </p:attrNameLst>
                                      </p:cBhvr>
                                      <p:tavLst>
                                        <p:tav tm="0">
                                          <p:val>
                                            <p:fltVal val="0"/>
                                          </p:val>
                                        </p:tav>
                                        <p:tav tm="100000">
                                          <p:val>
                                            <p:strVal val="#ppt_h"/>
                                          </p:val>
                                        </p:tav>
                                      </p:tavLst>
                                    </p:anim>
                                    <p:animEffect transition="in" filter="fade">
                                      <p:cBhvr>
                                        <p:cTn id="202" dur="500"/>
                                        <p:tgtEl>
                                          <p:spTgt spid="96">
                                            <p:txEl>
                                              <p:pRg st="2" end="2"/>
                                            </p:txEl>
                                          </p:spTgt>
                                        </p:tgtEl>
                                      </p:cBhvr>
                                    </p:animEffect>
                                  </p:childTnLst>
                                </p:cTn>
                              </p:par>
                              <p:par>
                                <p:cTn id="203" presetID="53" presetClass="entr" presetSubtype="16" fill="hold" nodeType="withEffect">
                                  <p:stCondLst>
                                    <p:cond delay="0"/>
                                  </p:stCondLst>
                                  <p:childTnLst>
                                    <p:set>
                                      <p:cBhvr>
                                        <p:cTn id="204" dur="1" fill="hold">
                                          <p:stCondLst>
                                            <p:cond delay="0"/>
                                          </p:stCondLst>
                                        </p:cTn>
                                        <p:tgtEl>
                                          <p:spTgt spid="96">
                                            <p:txEl>
                                              <p:pRg st="3" end="3"/>
                                            </p:txEl>
                                          </p:spTgt>
                                        </p:tgtEl>
                                        <p:attrNameLst>
                                          <p:attrName>style.visibility</p:attrName>
                                        </p:attrNameLst>
                                      </p:cBhvr>
                                      <p:to>
                                        <p:strVal val="visible"/>
                                      </p:to>
                                    </p:set>
                                    <p:anim calcmode="lin" valueType="num">
                                      <p:cBhvr>
                                        <p:cTn id="205" dur="500" fill="hold"/>
                                        <p:tgtEl>
                                          <p:spTgt spid="96">
                                            <p:txEl>
                                              <p:pRg st="3" end="3"/>
                                            </p:txEl>
                                          </p:spTgt>
                                        </p:tgtEl>
                                        <p:attrNameLst>
                                          <p:attrName>ppt_w</p:attrName>
                                        </p:attrNameLst>
                                      </p:cBhvr>
                                      <p:tavLst>
                                        <p:tav tm="0">
                                          <p:val>
                                            <p:fltVal val="0"/>
                                          </p:val>
                                        </p:tav>
                                        <p:tav tm="100000">
                                          <p:val>
                                            <p:strVal val="#ppt_w"/>
                                          </p:val>
                                        </p:tav>
                                      </p:tavLst>
                                    </p:anim>
                                    <p:anim calcmode="lin" valueType="num">
                                      <p:cBhvr>
                                        <p:cTn id="206" dur="500" fill="hold"/>
                                        <p:tgtEl>
                                          <p:spTgt spid="96">
                                            <p:txEl>
                                              <p:pRg st="3" end="3"/>
                                            </p:txEl>
                                          </p:spTgt>
                                        </p:tgtEl>
                                        <p:attrNameLst>
                                          <p:attrName>ppt_h</p:attrName>
                                        </p:attrNameLst>
                                      </p:cBhvr>
                                      <p:tavLst>
                                        <p:tav tm="0">
                                          <p:val>
                                            <p:fltVal val="0"/>
                                          </p:val>
                                        </p:tav>
                                        <p:tav tm="100000">
                                          <p:val>
                                            <p:strVal val="#ppt_h"/>
                                          </p:val>
                                        </p:tav>
                                      </p:tavLst>
                                    </p:anim>
                                    <p:animEffect transition="in" filter="fade">
                                      <p:cBhvr>
                                        <p:cTn id="207" dur="500"/>
                                        <p:tgtEl>
                                          <p:spTgt spid="96">
                                            <p:txEl>
                                              <p:pRg st="3" end="3"/>
                                            </p:txEl>
                                          </p:spTgt>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37"/>
                                        </p:tgtEl>
                                        <p:attrNameLst>
                                          <p:attrName>style.visibility</p:attrName>
                                        </p:attrNameLst>
                                      </p:cBhvr>
                                      <p:to>
                                        <p:strVal val="visible"/>
                                      </p:to>
                                    </p:set>
                                    <p:animEffect transition="in" filter="fade">
                                      <p:cBhvr>
                                        <p:cTn id="210" dur="500"/>
                                        <p:tgtEl>
                                          <p:spTgt spid="37"/>
                                        </p:tgtEl>
                                      </p:cBhvr>
                                    </p:animEffect>
                                  </p:childTnLst>
                                </p:cTn>
                              </p:par>
                            </p:childTnLst>
                          </p:cTn>
                        </p:par>
                        <p:par>
                          <p:cTn id="211" fill="hold">
                            <p:stCondLst>
                              <p:cond delay="7750"/>
                            </p:stCondLst>
                            <p:childTnLst>
                              <p:par>
                                <p:cTn id="212" presetID="10" presetClass="entr" presetSubtype="0" fill="hold" grpId="0" nodeType="afterEffect">
                                  <p:stCondLst>
                                    <p:cond delay="0"/>
                                  </p:stCondLst>
                                  <p:childTnLst>
                                    <p:set>
                                      <p:cBhvr>
                                        <p:cTn id="213" dur="1" fill="hold">
                                          <p:stCondLst>
                                            <p:cond delay="0"/>
                                          </p:stCondLst>
                                        </p:cTn>
                                        <p:tgtEl>
                                          <p:spTgt spid="17"/>
                                        </p:tgtEl>
                                        <p:attrNameLst>
                                          <p:attrName>style.visibility</p:attrName>
                                        </p:attrNameLst>
                                      </p:cBhvr>
                                      <p:to>
                                        <p:strVal val="visible"/>
                                      </p:to>
                                    </p:set>
                                    <p:animEffect transition="in" filter="fade">
                                      <p:cBhvr>
                                        <p:cTn id="214" dur="500"/>
                                        <p:tgtEl>
                                          <p:spTgt spid="17"/>
                                        </p:tgtEl>
                                      </p:cBhvr>
                                    </p:animEffect>
                                  </p:childTnLst>
                                </p:cTn>
                              </p:par>
                              <p:par>
                                <p:cTn id="215" presetID="10" presetClass="entr" presetSubtype="0" fill="hold" nodeType="withEffect">
                                  <p:stCondLst>
                                    <p:cond delay="0"/>
                                  </p:stCondLst>
                                  <p:childTnLst>
                                    <p:set>
                                      <p:cBhvr>
                                        <p:cTn id="216" dur="1" fill="hold">
                                          <p:stCondLst>
                                            <p:cond delay="0"/>
                                          </p:stCondLst>
                                        </p:cTn>
                                        <p:tgtEl>
                                          <p:spTgt spid="8"/>
                                        </p:tgtEl>
                                        <p:attrNameLst>
                                          <p:attrName>style.visibility</p:attrName>
                                        </p:attrNameLst>
                                      </p:cBhvr>
                                      <p:to>
                                        <p:strVal val="visible"/>
                                      </p:to>
                                    </p:set>
                                    <p:animEffect transition="in" filter="fade">
                                      <p:cBhvr>
                                        <p:cTn id="217" dur="500"/>
                                        <p:tgtEl>
                                          <p:spTgt spid="8"/>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35"/>
                                        </p:tgtEl>
                                        <p:attrNameLst>
                                          <p:attrName>style.visibility</p:attrName>
                                        </p:attrNameLst>
                                      </p:cBhvr>
                                      <p:to>
                                        <p:strVal val="visible"/>
                                      </p:to>
                                    </p:set>
                                    <p:animEffect transition="in" filter="fade">
                                      <p:cBhvr>
                                        <p:cTn id="220" dur="500"/>
                                        <p:tgtEl>
                                          <p:spTgt spid="35"/>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407"/>
                                        </p:tgtEl>
                                        <p:attrNameLst>
                                          <p:attrName>style.visibility</p:attrName>
                                        </p:attrNameLst>
                                      </p:cBhvr>
                                      <p:to>
                                        <p:strVal val="visible"/>
                                      </p:to>
                                    </p:set>
                                    <p:animEffect transition="in" filter="fade">
                                      <p:cBhvr>
                                        <p:cTn id="223" dur="500"/>
                                        <p:tgtEl>
                                          <p:spTgt spid="407"/>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538"/>
                                        </p:tgtEl>
                                        <p:attrNameLst>
                                          <p:attrName>style.visibility</p:attrName>
                                        </p:attrNameLst>
                                      </p:cBhvr>
                                      <p:to>
                                        <p:strVal val="visible"/>
                                      </p:to>
                                    </p:set>
                                    <p:animEffect transition="in" filter="fade">
                                      <p:cBhvr>
                                        <p:cTn id="226" dur="500"/>
                                        <p:tgtEl>
                                          <p:spTgt spid="538"/>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537"/>
                                        </p:tgtEl>
                                        <p:attrNameLst>
                                          <p:attrName>style.visibility</p:attrName>
                                        </p:attrNameLst>
                                      </p:cBhvr>
                                      <p:to>
                                        <p:strVal val="visible"/>
                                      </p:to>
                                    </p:set>
                                    <p:animEffect transition="in" filter="fade">
                                      <p:cBhvr>
                                        <p:cTn id="229" dur="500"/>
                                        <p:tgtEl>
                                          <p:spTgt spid="537"/>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536"/>
                                        </p:tgtEl>
                                        <p:attrNameLst>
                                          <p:attrName>style.visibility</p:attrName>
                                        </p:attrNameLst>
                                      </p:cBhvr>
                                      <p:to>
                                        <p:strVal val="visible"/>
                                      </p:to>
                                    </p:set>
                                    <p:animEffect transition="in" filter="fade">
                                      <p:cBhvr>
                                        <p:cTn id="232" dur="500"/>
                                        <p:tgtEl>
                                          <p:spTgt spid="536"/>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83"/>
                                        </p:tgtEl>
                                        <p:attrNameLst>
                                          <p:attrName>style.visibility</p:attrName>
                                        </p:attrNameLst>
                                      </p:cBhvr>
                                      <p:to>
                                        <p:strVal val="visible"/>
                                      </p:to>
                                    </p:set>
                                    <p:animEffect transition="in" filter="fade">
                                      <p:cBhvr>
                                        <p:cTn id="235" dur="500"/>
                                        <p:tgtEl>
                                          <p:spTgt spid="83"/>
                                        </p:tgtEl>
                                      </p:cBhvr>
                                    </p:animEffect>
                                  </p:childTnLst>
                                </p:cTn>
                              </p:par>
                            </p:childTnLst>
                          </p:cTn>
                        </p:par>
                        <p:par>
                          <p:cTn id="236" fill="hold">
                            <p:stCondLst>
                              <p:cond delay="8250"/>
                            </p:stCondLst>
                            <p:childTnLst>
                              <p:par>
                                <p:cTn id="237" presetID="22" presetClass="entr" presetSubtype="4" fill="hold" nodeType="afterEffect">
                                  <p:stCondLst>
                                    <p:cond delay="0"/>
                                  </p:stCondLst>
                                  <p:childTnLst>
                                    <p:set>
                                      <p:cBhvr>
                                        <p:cTn id="238" dur="1" fill="hold">
                                          <p:stCondLst>
                                            <p:cond delay="0"/>
                                          </p:stCondLst>
                                        </p:cTn>
                                        <p:tgtEl>
                                          <p:spTgt spid="78"/>
                                        </p:tgtEl>
                                        <p:attrNameLst>
                                          <p:attrName>style.visibility</p:attrName>
                                        </p:attrNameLst>
                                      </p:cBhvr>
                                      <p:to>
                                        <p:strVal val="visible"/>
                                      </p:to>
                                    </p:set>
                                    <p:animEffect transition="in" filter="wipe(down)">
                                      <p:cBhvr>
                                        <p:cTn id="239" dur="500"/>
                                        <p:tgtEl>
                                          <p:spTgt spid="78"/>
                                        </p:tgtEl>
                                      </p:cBhvr>
                                    </p:animEffect>
                                  </p:childTnLst>
                                </p:cTn>
                              </p:par>
                            </p:childTnLst>
                          </p:cTn>
                        </p:par>
                        <p:par>
                          <p:cTn id="240" fill="hold">
                            <p:stCondLst>
                              <p:cond delay="8750"/>
                            </p:stCondLst>
                            <p:childTnLst>
                              <p:par>
                                <p:cTn id="241" presetID="22" presetClass="entr" presetSubtype="4" repeatCount="indefinite" fill="hold" nodeType="afterEffect">
                                  <p:stCondLst>
                                    <p:cond delay="500"/>
                                  </p:stCondLst>
                                  <p:childTnLst>
                                    <p:set>
                                      <p:cBhvr>
                                        <p:cTn id="242" dur="1" fill="hold">
                                          <p:stCondLst>
                                            <p:cond delay="0"/>
                                          </p:stCondLst>
                                        </p:cTn>
                                        <p:tgtEl>
                                          <p:spTgt spid="616"/>
                                        </p:tgtEl>
                                        <p:attrNameLst>
                                          <p:attrName>style.visibility</p:attrName>
                                        </p:attrNameLst>
                                      </p:cBhvr>
                                      <p:to>
                                        <p:strVal val="visible"/>
                                      </p:to>
                                    </p:set>
                                    <p:animEffect transition="in" filter="wipe(down)">
                                      <p:cBhvr>
                                        <p:cTn id="243" dur="2000"/>
                                        <p:tgtEl>
                                          <p:spTgt spid="616"/>
                                        </p:tgtEl>
                                      </p:cBhvr>
                                    </p:animEffect>
                                  </p:childTnLst>
                                </p:cTn>
                              </p:par>
                            </p:childTnLst>
                          </p:cTn>
                        </p:par>
                        <p:par>
                          <p:cTn id="244" fill="hold">
                            <p:stCondLst>
                              <p:cond delay="11250"/>
                            </p:stCondLst>
                            <p:childTnLst>
                              <p:par>
                                <p:cTn id="245" presetID="10" presetClass="entr" presetSubtype="0" fill="hold" nodeType="afterEffect">
                                  <p:stCondLst>
                                    <p:cond delay="0"/>
                                  </p:stCondLst>
                                  <p:childTnLst>
                                    <p:set>
                                      <p:cBhvr>
                                        <p:cTn id="246" dur="1" fill="hold">
                                          <p:stCondLst>
                                            <p:cond delay="0"/>
                                          </p:stCondLst>
                                        </p:cTn>
                                        <p:tgtEl>
                                          <p:spTgt spid="584">
                                            <p:txEl>
                                              <p:pRg st="0" end="0"/>
                                            </p:txEl>
                                          </p:spTgt>
                                        </p:tgtEl>
                                        <p:attrNameLst>
                                          <p:attrName>style.visibility</p:attrName>
                                        </p:attrNameLst>
                                      </p:cBhvr>
                                      <p:to>
                                        <p:strVal val="visible"/>
                                      </p:to>
                                    </p:set>
                                    <p:animEffect transition="in" filter="fade">
                                      <p:cBhvr>
                                        <p:cTn id="247" dur="500"/>
                                        <p:tgtEl>
                                          <p:spTgt spid="584">
                                            <p:txEl>
                                              <p:pRg st="0" end="0"/>
                                            </p:txEl>
                                          </p:spTgt>
                                        </p:tgtEl>
                                      </p:cBhvr>
                                    </p:animEffect>
                                  </p:childTnLst>
                                </p:cTn>
                              </p:par>
                            </p:childTnLst>
                          </p:cTn>
                        </p:par>
                        <p:par>
                          <p:cTn id="248" fill="hold">
                            <p:stCondLst>
                              <p:cond delay="11750"/>
                            </p:stCondLst>
                            <p:childTnLst>
                              <p:par>
                                <p:cTn id="249" presetID="10" presetClass="entr" presetSubtype="0" fill="hold" grpId="0" nodeType="afterEffect">
                                  <p:stCondLst>
                                    <p:cond delay="0"/>
                                  </p:stCondLst>
                                  <p:childTnLst>
                                    <p:set>
                                      <p:cBhvr>
                                        <p:cTn id="250" dur="1" fill="hold">
                                          <p:stCondLst>
                                            <p:cond delay="0"/>
                                          </p:stCondLst>
                                        </p:cTn>
                                        <p:tgtEl>
                                          <p:spTgt spid="397"/>
                                        </p:tgtEl>
                                        <p:attrNameLst>
                                          <p:attrName>style.visibility</p:attrName>
                                        </p:attrNameLst>
                                      </p:cBhvr>
                                      <p:to>
                                        <p:strVal val="visible"/>
                                      </p:to>
                                    </p:set>
                                    <p:animEffect transition="in" filter="fade">
                                      <p:cBhvr>
                                        <p:cTn id="251" dur="500"/>
                                        <p:tgtEl>
                                          <p:spTgt spid="397"/>
                                        </p:tgtEl>
                                      </p:cBhvr>
                                    </p:animEffect>
                                  </p:childTnLst>
                                </p:cTn>
                              </p:par>
                            </p:childTnLst>
                          </p:cTn>
                        </p:par>
                        <p:par>
                          <p:cTn id="252" fill="hold">
                            <p:stCondLst>
                              <p:cond delay="12250"/>
                            </p:stCondLst>
                            <p:childTnLst>
                              <p:par>
                                <p:cTn id="253" presetID="10" presetClass="entr" presetSubtype="0" fill="hold" grpId="0" nodeType="afterEffect">
                                  <p:stCondLst>
                                    <p:cond delay="0"/>
                                  </p:stCondLst>
                                  <p:childTnLst>
                                    <p:set>
                                      <p:cBhvr>
                                        <p:cTn id="254" dur="1" fill="hold">
                                          <p:stCondLst>
                                            <p:cond delay="0"/>
                                          </p:stCondLst>
                                        </p:cTn>
                                        <p:tgtEl>
                                          <p:spTgt spid="166"/>
                                        </p:tgtEl>
                                        <p:attrNameLst>
                                          <p:attrName>style.visibility</p:attrName>
                                        </p:attrNameLst>
                                      </p:cBhvr>
                                      <p:to>
                                        <p:strVal val="visible"/>
                                      </p:to>
                                    </p:set>
                                    <p:animEffect transition="in" filter="fade">
                                      <p:cBhvr>
                                        <p:cTn id="255" dur="500"/>
                                        <p:tgtEl>
                                          <p:spTgt spid="166"/>
                                        </p:tgtEl>
                                      </p:cBhvr>
                                    </p:animEffect>
                                  </p:childTnLst>
                                </p:cTn>
                              </p:par>
                            </p:childTnLst>
                          </p:cTn>
                        </p:par>
                        <p:par>
                          <p:cTn id="256" fill="hold">
                            <p:stCondLst>
                              <p:cond delay="12750"/>
                            </p:stCondLst>
                            <p:childTnLst>
                              <p:par>
                                <p:cTn id="257" presetID="10" presetClass="entr" presetSubtype="0" fill="hold" grpId="0" nodeType="afterEffect">
                                  <p:stCondLst>
                                    <p:cond delay="0"/>
                                  </p:stCondLst>
                                  <p:childTnLst>
                                    <p:set>
                                      <p:cBhvr>
                                        <p:cTn id="258" dur="1" fill="hold">
                                          <p:stCondLst>
                                            <p:cond delay="0"/>
                                          </p:stCondLst>
                                        </p:cTn>
                                        <p:tgtEl>
                                          <p:spTgt spid="398"/>
                                        </p:tgtEl>
                                        <p:attrNameLst>
                                          <p:attrName>style.visibility</p:attrName>
                                        </p:attrNameLst>
                                      </p:cBhvr>
                                      <p:to>
                                        <p:strVal val="visible"/>
                                      </p:to>
                                    </p:set>
                                    <p:animEffect transition="in" filter="fade">
                                      <p:cBhvr>
                                        <p:cTn id="259" dur="500"/>
                                        <p:tgtEl>
                                          <p:spTgt spid="398"/>
                                        </p:tgtEl>
                                      </p:cBhvr>
                                    </p:animEffect>
                                  </p:childTnLst>
                                </p:cTn>
                              </p:par>
                            </p:childTnLst>
                          </p:cTn>
                        </p:par>
                        <p:par>
                          <p:cTn id="260" fill="hold">
                            <p:stCondLst>
                              <p:cond delay="13250"/>
                            </p:stCondLst>
                            <p:childTnLst>
                              <p:par>
                                <p:cTn id="261" presetID="10" presetClass="entr" presetSubtype="0" fill="hold" grpId="0" nodeType="afterEffect">
                                  <p:stCondLst>
                                    <p:cond delay="0"/>
                                  </p:stCondLst>
                                  <p:childTnLst>
                                    <p:set>
                                      <p:cBhvr>
                                        <p:cTn id="262" dur="1" fill="hold">
                                          <p:stCondLst>
                                            <p:cond delay="0"/>
                                          </p:stCondLst>
                                        </p:cTn>
                                        <p:tgtEl>
                                          <p:spTgt spid="539"/>
                                        </p:tgtEl>
                                        <p:attrNameLst>
                                          <p:attrName>style.visibility</p:attrName>
                                        </p:attrNameLst>
                                      </p:cBhvr>
                                      <p:to>
                                        <p:strVal val="visible"/>
                                      </p:to>
                                    </p:set>
                                    <p:animEffect transition="in" filter="fade">
                                      <p:cBhvr>
                                        <p:cTn id="263" dur="500"/>
                                        <p:tgtEl>
                                          <p:spTgt spid="539"/>
                                        </p:tgtEl>
                                      </p:cBhvr>
                                    </p:animEffect>
                                  </p:childTnLst>
                                </p:cTn>
                              </p:par>
                            </p:childTnLst>
                          </p:cTn>
                        </p:par>
                      </p:childTnLst>
                    </p:cTn>
                  </p:par>
                  <p:par>
                    <p:cTn id="264" fill="hold">
                      <p:stCondLst>
                        <p:cond delay="indefinite"/>
                      </p:stCondLst>
                      <p:childTnLst>
                        <p:par>
                          <p:cTn id="265" fill="hold">
                            <p:stCondLst>
                              <p:cond delay="0"/>
                            </p:stCondLst>
                            <p:childTnLst>
                              <p:par>
                                <p:cTn id="266" presetID="10" presetClass="entr" presetSubtype="0" fill="hold" grpId="0" nodeType="clickEffect">
                                  <p:stCondLst>
                                    <p:cond delay="0"/>
                                  </p:stCondLst>
                                  <p:childTnLst>
                                    <p:set>
                                      <p:cBhvr>
                                        <p:cTn id="267" dur="1" fill="hold">
                                          <p:stCondLst>
                                            <p:cond delay="0"/>
                                          </p:stCondLst>
                                        </p:cTn>
                                        <p:tgtEl>
                                          <p:spTgt spid="7"/>
                                        </p:tgtEl>
                                        <p:attrNameLst>
                                          <p:attrName>style.visibility</p:attrName>
                                        </p:attrNameLst>
                                      </p:cBhvr>
                                      <p:to>
                                        <p:strVal val="visible"/>
                                      </p:to>
                                    </p:set>
                                    <p:animEffect transition="in" filter="fade">
                                      <p:cBhvr>
                                        <p:cTn id="268" dur="500"/>
                                        <p:tgtEl>
                                          <p:spTgt spid="7"/>
                                        </p:tgtEl>
                                      </p:cBhvr>
                                    </p:animEffect>
                                  </p:childTnLst>
                                </p:cTn>
                              </p:par>
                            </p:childTnLst>
                          </p:cTn>
                        </p:par>
                        <p:par>
                          <p:cTn id="269" fill="hold">
                            <p:stCondLst>
                              <p:cond delay="500"/>
                            </p:stCondLst>
                            <p:childTnLst>
                              <p:par>
                                <p:cTn id="270" presetID="10" presetClass="entr" presetSubtype="0" fill="hold" grpId="0" nodeType="afterEffect">
                                  <p:stCondLst>
                                    <p:cond delay="0"/>
                                  </p:stCondLst>
                                  <p:childTnLst>
                                    <p:set>
                                      <p:cBhvr>
                                        <p:cTn id="271" dur="1" fill="hold">
                                          <p:stCondLst>
                                            <p:cond delay="0"/>
                                          </p:stCondLst>
                                        </p:cTn>
                                        <p:tgtEl>
                                          <p:spTgt spid="399"/>
                                        </p:tgtEl>
                                        <p:attrNameLst>
                                          <p:attrName>style.visibility</p:attrName>
                                        </p:attrNameLst>
                                      </p:cBhvr>
                                      <p:to>
                                        <p:strVal val="visible"/>
                                      </p:to>
                                    </p:set>
                                    <p:animEffect transition="in" filter="fade">
                                      <p:cBhvr>
                                        <p:cTn id="272" dur="500"/>
                                        <p:tgtEl>
                                          <p:spTgt spid="399"/>
                                        </p:tgtEl>
                                      </p:cBhvr>
                                    </p:animEffect>
                                  </p:childTnLst>
                                </p:cTn>
                              </p:par>
                            </p:childTnLst>
                          </p:cTn>
                        </p:par>
                        <p:par>
                          <p:cTn id="273" fill="hold">
                            <p:stCondLst>
                              <p:cond delay="1000"/>
                            </p:stCondLst>
                            <p:childTnLst>
                              <p:par>
                                <p:cTn id="274" presetID="10" presetClass="entr" presetSubtype="0" fill="hold" grpId="0" nodeType="afterEffect">
                                  <p:stCondLst>
                                    <p:cond delay="0"/>
                                  </p:stCondLst>
                                  <p:childTnLst>
                                    <p:set>
                                      <p:cBhvr>
                                        <p:cTn id="275" dur="1" fill="hold">
                                          <p:stCondLst>
                                            <p:cond delay="0"/>
                                          </p:stCondLst>
                                        </p:cTn>
                                        <p:tgtEl>
                                          <p:spTgt spid="400"/>
                                        </p:tgtEl>
                                        <p:attrNameLst>
                                          <p:attrName>style.visibility</p:attrName>
                                        </p:attrNameLst>
                                      </p:cBhvr>
                                      <p:to>
                                        <p:strVal val="visible"/>
                                      </p:to>
                                    </p:set>
                                    <p:animEffect transition="in" filter="fade">
                                      <p:cBhvr>
                                        <p:cTn id="276" dur="500"/>
                                        <p:tgtEl>
                                          <p:spTgt spid="400"/>
                                        </p:tgtEl>
                                      </p:cBhvr>
                                    </p:animEffect>
                                  </p:childTnLst>
                                </p:cTn>
                              </p:par>
                            </p:childTnLst>
                          </p:cTn>
                        </p:par>
                        <p:par>
                          <p:cTn id="277" fill="hold">
                            <p:stCondLst>
                              <p:cond delay="1500"/>
                            </p:stCondLst>
                            <p:childTnLst>
                              <p:par>
                                <p:cTn id="278" presetID="10" presetClass="entr" presetSubtype="0" fill="hold" grpId="0" nodeType="afterEffect">
                                  <p:stCondLst>
                                    <p:cond delay="0"/>
                                  </p:stCondLst>
                                  <p:childTnLst>
                                    <p:set>
                                      <p:cBhvr>
                                        <p:cTn id="279" dur="1" fill="hold">
                                          <p:stCondLst>
                                            <p:cond delay="0"/>
                                          </p:stCondLst>
                                        </p:cTn>
                                        <p:tgtEl>
                                          <p:spTgt spid="401"/>
                                        </p:tgtEl>
                                        <p:attrNameLst>
                                          <p:attrName>style.visibility</p:attrName>
                                        </p:attrNameLst>
                                      </p:cBhvr>
                                      <p:to>
                                        <p:strVal val="visible"/>
                                      </p:to>
                                    </p:set>
                                    <p:animEffect transition="in" filter="fade">
                                      <p:cBhvr>
                                        <p:cTn id="280" dur="500"/>
                                        <p:tgtEl>
                                          <p:spTgt spid="401"/>
                                        </p:tgtEl>
                                      </p:cBhvr>
                                    </p:animEffect>
                                  </p:childTnLst>
                                </p:cTn>
                              </p:par>
                            </p:childTnLst>
                          </p:cTn>
                        </p:par>
                        <p:par>
                          <p:cTn id="281" fill="hold">
                            <p:stCondLst>
                              <p:cond delay="2000"/>
                            </p:stCondLst>
                            <p:childTnLst>
                              <p:par>
                                <p:cTn id="282" presetID="10" presetClass="entr" presetSubtype="0" fill="hold" grpId="0" nodeType="afterEffect">
                                  <p:stCondLst>
                                    <p:cond delay="0"/>
                                  </p:stCondLst>
                                  <p:childTnLst>
                                    <p:set>
                                      <p:cBhvr>
                                        <p:cTn id="283" dur="1" fill="hold">
                                          <p:stCondLst>
                                            <p:cond delay="0"/>
                                          </p:stCondLst>
                                        </p:cTn>
                                        <p:tgtEl>
                                          <p:spTgt spid="402"/>
                                        </p:tgtEl>
                                        <p:attrNameLst>
                                          <p:attrName>style.visibility</p:attrName>
                                        </p:attrNameLst>
                                      </p:cBhvr>
                                      <p:to>
                                        <p:strVal val="visible"/>
                                      </p:to>
                                    </p:set>
                                    <p:animEffect transition="in" filter="fade">
                                      <p:cBhvr>
                                        <p:cTn id="284" dur="500"/>
                                        <p:tgtEl>
                                          <p:spTgt spid="402"/>
                                        </p:tgtEl>
                                      </p:cBhvr>
                                    </p:animEffect>
                                  </p:childTnLst>
                                </p:cTn>
                              </p:par>
                            </p:childTnLst>
                          </p:cTn>
                        </p:par>
                        <p:par>
                          <p:cTn id="285" fill="hold">
                            <p:stCondLst>
                              <p:cond delay="2500"/>
                            </p:stCondLst>
                            <p:childTnLst>
                              <p:par>
                                <p:cTn id="286" presetID="10" presetClass="entr" presetSubtype="0" fill="hold" grpId="0" nodeType="afterEffect">
                                  <p:stCondLst>
                                    <p:cond delay="0"/>
                                  </p:stCondLst>
                                  <p:childTnLst>
                                    <p:set>
                                      <p:cBhvr>
                                        <p:cTn id="287" dur="1" fill="hold">
                                          <p:stCondLst>
                                            <p:cond delay="0"/>
                                          </p:stCondLst>
                                        </p:cTn>
                                        <p:tgtEl>
                                          <p:spTgt spid="403"/>
                                        </p:tgtEl>
                                        <p:attrNameLst>
                                          <p:attrName>style.visibility</p:attrName>
                                        </p:attrNameLst>
                                      </p:cBhvr>
                                      <p:to>
                                        <p:strVal val="visible"/>
                                      </p:to>
                                    </p:set>
                                    <p:animEffect transition="in" filter="fade">
                                      <p:cBhvr>
                                        <p:cTn id="288" dur="500"/>
                                        <p:tgtEl>
                                          <p:spTgt spid="403"/>
                                        </p:tgtEl>
                                      </p:cBhvr>
                                    </p:animEffect>
                                  </p:childTnLst>
                                </p:cTn>
                              </p:par>
                            </p:childTnLst>
                          </p:cTn>
                        </p:par>
                        <p:par>
                          <p:cTn id="289" fill="hold">
                            <p:stCondLst>
                              <p:cond delay="3000"/>
                            </p:stCondLst>
                            <p:childTnLst>
                              <p:par>
                                <p:cTn id="290" presetID="10" presetClass="entr" presetSubtype="0" fill="hold" grpId="0" nodeType="afterEffect">
                                  <p:stCondLst>
                                    <p:cond delay="0"/>
                                  </p:stCondLst>
                                  <p:childTnLst>
                                    <p:set>
                                      <p:cBhvr>
                                        <p:cTn id="291" dur="1" fill="hold">
                                          <p:stCondLst>
                                            <p:cond delay="0"/>
                                          </p:stCondLst>
                                        </p:cTn>
                                        <p:tgtEl>
                                          <p:spTgt spid="350"/>
                                        </p:tgtEl>
                                        <p:attrNameLst>
                                          <p:attrName>style.visibility</p:attrName>
                                        </p:attrNameLst>
                                      </p:cBhvr>
                                      <p:to>
                                        <p:strVal val="visible"/>
                                      </p:to>
                                    </p:set>
                                    <p:animEffect transition="in" filter="fade">
                                      <p:cBhvr>
                                        <p:cTn id="292" dur="500"/>
                                        <p:tgtEl>
                                          <p:spTgt spid="350"/>
                                        </p:tgtEl>
                                      </p:cBhvr>
                                    </p:animEffect>
                                  </p:childTnLst>
                                </p:cTn>
                              </p:par>
                            </p:childTnLst>
                          </p:cTn>
                        </p:par>
                      </p:childTnLst>
                    </p:cTn>
                  </p:par>
                  <p:par>
                    <p:cTn id="293" fill="hold">
                      <p:stCondLst>
                        <p:cond delay="indefinite"/>
                      </p:stCondLst>
                      <p:childTnLst>
                        <p:par>
                          <p:cTn id="294" fill="hold">
                            <p:stCondLst>
                              <p:cond delay="0"/>
                            </p:stCondLst>
                            <p:childTnLst>
                              <p:par>
                                <p:cTn id="295" presetID="26" presetClass="emph" presetSubtype="0" fill="hold" grpId="1" nodeType="clickEffect">
                                  <p:stCondLst>
                                    <p:cond delay="0"/>
                                  </p:stCondLst>
                                  <p:childTnLst>
                                    <p:animEffect transition="out" filter="fade">
                                      <p:cBhvr>
                                        <p:cTn id="296" dur="500" tmFilter="0, 0; .2, .5; .8, .5; 1, 0"/>
                                        <p:tgtEl>
                                          <p:spTgt spid="7"/>
                                        </p:tgtEl>
                                      </p:cBhvr>
                                    </p:animEffect>
                                    <p:animScale>
                                      <p:cBhvr>
                                        <p:cTn id="297" dur="250" autoRev="1" fill="hold"/>
                                        <p:tgtEl>
                                          <p:spTgt spid="7"/>
                                        </p:tgtEl>
                                      </p:cBhvr>
                                      <p:by x="105000" y="105000"/>
                                    </p:animScale>
                                  </p:childTnLst>
                                </p:cTn>
                              </p:par>
                            </p:childTnLst>
                          </p:cTn>
                        </p:par>
                        <p:par>
                          <p:cTn id="298" fill="hold">
                            <p:stCondLst>
                              <p:cond delay="500"/>
                            </p:stCondLst>
                            <p:childTnLst>
                              <p:par>
                                <p:cTn id="299" presetID="2" presetClass="entr" presetSubtype="1" fill="hold" grpId="0" nodeType="afterEffect">
                                  <p:stCondLst>
                                    <p:cond delay="0"/>
                                  </p:stCondLst>
                                  <p:childTnLst>
                                    <p:set>
                                      <p:cBhvr>
                                        <p:cTn id="300" dur="1" fill="hold">
                                          <p:stCondLst>
                                            <p:cond delay="0"/>
                                          </p:stCondLst>
                                        </p:cTn>
                                        <p:tgtEl>
                                          <p:spTgt spid="126"/>
                                        </p:tgtEl>
                                        <p:attrNameLst>
                                          <p:attrName>style.visibility</p:attrName>
                                        </p:attrNameLst>
                                      </p:cBhvr>
                                      <p:to>
                                        <p:strVal val="visible"/>
                                      </p:to>
                                    </p:set>
                                    <p:anim calcmode="lin" valueType="num">
                                      <p:cBhvr additive="base">
                                        <p:cTn id="301" dur="500" fill="hold"/>
                                        <p:tgtEl>
                                          <p:spTgt spid="126"/>
                                        </p:tgtEl>
                                        <p:attrNameLst>
                                          <p:attrName>ppt_x</p:attrName>
                                        </p:attrNameLst>
                                      </p:cBhvr>
                                      <p:tavLst>
                                        <p:tav tm="0">
                                          <p:val>
                                            <p:strVal val="#ppt_x"/>
                                          </p:val>
                                        </p:tav>
                                        <p:tav tm="100000">
                                          <p:val>
                                            <p:strVal val="#ppt_x"/>
                                          </p:val>
                                        </p:tav>
                                      </p:tavLst>
                                    </p:anim>
                                    <p:anim calcmode="lin" valueType="num">
                                      <p:cBhvr additive="base">
                                        <p:cTn id="302" dur="500" fill="hold"/>
                                        <p:tgtEl>
                                          <p:spTgt spid="126"/>
                                        </p:tgtEl>
                                        <p:attrNameLst>
                                          <p:attrName>ppt_y</p:attrName>
                                        </p:attrNameLst>
                                      </p:cBhvr>
                                      <p:tavLst>
                                        <p:tav tm="0">
                                          <p:val>
                                            <p:strVal val="0-#ppt_h/2"/>
                                          </p:val>
                                        </p:tav>
                                        <p:tav tm="100000">
                                          <p:val>
                                            <p:strVal val="#ppt_y"/>
                                          </p:val>
                                        </p:tav>
                                      </p:tavLst>
                                    </p:anim>
                                  </p:childTnLst>
                                </p:cTn>
                              </p:par>
                            </p:childTnLst>
                          </p:cTn>
                        </p:par>
                        <p:par>
                          <p:cTn id="303" fill="hold">
                            <p:stCondLst>
                              <p:cond delay="1000"/>
                            </p:stCondLst>
                            <p:childTnLst>
                              <p:par>
                                <p:cTn id="304" presetID="10" presetClass="entr" presetSubtype="0" fill="hold" grpId="0" nodeType="afterEffect">
                                  <p:stCondLst>
                                    <p:cond delay="0"/>
                                  </p:stCondLst>
                                  <p:childTnLst>
                                    <p:set>
                                      <p:cBhvr>
                                        <p:cTn id="305" dur="1" fill="hold">
                                          <p:stCondLst>
                                            <p:cond delay="0"/>
                                          </p:stCondLst>
                                        </p:cTn>
                                        <p:tgtEl>
                                          <p:spTgt spid="545"/>
                                        </p:tgtEl>
                                        <p:attrNameLst>
                                          <p:attrName>style.visibility</p:attrName>
                                        </p:attrNameLst>
                                      </p:cBhvr>
                                      <p:to>
                                        <p:strVal val="visible"/>
                                      </p:to>
                                    </p:set>
                                    <p:animEffect transition="in" filter="fade">
                                      <p:cBhvr>
                                        <p:cTn id="306" dur="750"/>
                                        <p:tgtEl>
                                          <p:spTgt spid="545"/>
                                        </p:tgtEl>
                                      </p:cBhvr>
                                    </p:animEffect>
                                  </p:childTnLst>
                                </p:cTn>
                              </p:par>
                            </p:childTnLst>
                          </p:cTn>
                        </p:par>
                        <p:par>
                          <p:cTn id="307" fill="hold">
                            <p:stCondLst>
                              <p:cond delay="1750"/>
                            </p:stCondLst>
                            <p:childTnLst>
                              <p:par>
                                <p:cTn id="308" presetID="10" presetClass="entr" presetSubtype="0" fill="hold" grpId="0" nodeType="afterEffect">
                                  <p:stCondLst>
                                    <p:cond delay="0"/>
                                  </p:stCondLst>
                                  <p:childTnLst>
                                    <p:set>
                                      <p:cBhvr>
                                        <p:cTn id="309" dur="1" fill="hold">
                                          <p:stCondLst>
                                            <p:cond delay="0"/>
                                          </p:stCondLst>
                                        </p:cTn>
                                        <p:tgtEl>
                                          <p:spTgt spid="168"/>
                                        </p:tgtEl>
                                        <p:attrNameLst>
                                          <p:attrName>style.visibility</p:attrName>
                                        </p:attrNameLst>
                                      </p:cBhvr>
                                      <p:to>
                                        <p:strVal val="visible"/>
                                      </p:to>
                                    </p:set>
                                    <p:animEffect transition="in" filter="fade">
                                      <p:cBhvr>
                                        <p:cTn id="310" dur="500"/>
                                        <p:tgtEl>
                                          <p:spTgt spid="168"/>
                                        </p:tgtEl>
                                      </p:cBhvr>
                                    </p:animEffect>
                                  </p:childTnLst>
                                </p:cTn>
                              </p:par>
                            </p:childTnLst>
                          </p:cTn>
                        </p:par>
                        <p:par>
                          <p:cTn id="311" fill="hold">
                            <p:stCondLst>
                              <p:cond delay="2250"/>
                            </p:stCondLst>
                            <p:childTnLst>
                              <p:par>
                                <p:cTn id="312" presetID="10" presetClass="entr" presetSubtype="0" fill="hold" grpId="0" nodeType="afterEffect">
                                  <p:stCondLst>
                                    <p:cond delay="0"/>
                                  </p:stCondLst>
                                  <p:childTnLst>
                                    <p:set>
                                      <p:cBhvr>
                                        <p:cTn id="313" dur="1" fill="hold">
                                          <p:stCondLst>
                                            <p:cond delay="0"/>
                                          </p:stCondLst>
                                        </p:cTn>
                                        <p:tgtEl>
                                          <p:spTgt spid="4"/>
                                        </p:tgtEl>
                                        <p:attrNameLst>
                                          <p:attrName>style.visibility</p:attrName>
                                        </p:attrNameLst>
                                      </p:cBhvr>
                                      <p:to>
                                        <p:strVal val="visible"/>
                                      </p:to>
                                    </p:set>
                                    <p:animEffect transition="in" filter="fade">
                                      <p:cBhvr>
                                        <p:cTn id="314" dur="500"/>
                                        <p:tgtEl>
                                          <p:spTgt spid="4"/>
                                        </p:tgtEl>
                                      </p:cBhvr>
                                    </p:animEffect>
                                  </p:childTnLst>
                                </p:cTn>
                              </p:par>
                            </p:childTnLst>
                          </p:cTn>
                        </p:par>
                        <p:par>
                          <p:cTn id="315" fill="hold">
                            <p:stCondLst>
                              <p:cond delay="2750"/>
                            </p:stCondLst>
                            <p:childTnLst>
                              <p:par>
                                <p:cTn id="316" presetID="10" presetClass="entr" presetSubtype="0" fill="hold" grpId="0" nodeType="afterEffect">
                                  <p:stCondLst>
                                    <p:cond delay="0"/>
                                  </p:stCondLst>
                                  <p:childTnLst>
                                    <p:set>
                                      <p:cBhvr>
                                        <p:cTn id="317" dur="1" fill="hold">
                                          <p:stCondLst>
                                            <p:cond delay="0"/>
                                          </p:stCondLst>
                                        </p:cTn>
                                        <p:tgtEl>
                                          <p:spTgt spid="10"/>
                                        </p:tgtEl>
                                        <p:attrNameLst>
                                          <p:attrName>style.visibility</p:attrName>
                                        </p:attrNameLst>
                                      </p:cBhvr>
                                      <p:to>
                                        <p:strVal val="visible"/>
                                      </p:to>
                                    </p:set>
                                    <p:animEffect transition="in" filter="fade">
                                      <p:cBhvr>
                                        <p:cTn id="318" dur="500"/>
                                        <p:tgtEl>
                                          <p:spTgt spid="10"/>
                                        </p:tgtEl>
                                      </p:cBhvr>
                                    </p:animEffect>
                                  </p:childTnLst>
                                </p:cTn>
                              </p:par>
                            </p:childTnLst>
                          </p:cTn>
                        </p:par>
                        <p:par>
                          <p:cTn id="319" fill="hold">
                            <p:stCondLst>
                              <p:cond delay="3250"/>
                            </p:stCondLst>
                            <p:childTnLst>
                              <p:par>
                                <p:cTn id="320" presetID="10" presetClass="entr" presetSubtype="0" fill="hold" grpId="0" nodeType="afterEffect">
                                  <p:stCondLst>
                                    <p:cond delay="0"/>
                                  </p:stCondLst>
                                  <p:childTnLst>
                                    <p:set>
                                      <p:cBhvr>
                                        <p:cTn id="321" dur="1" fill="hold">
                                          <p:stCondLst>
                                            <p:cond delay="0"/>
                                          </p:stCondLst>
                                        </p:cTn>
                                        <p:tgtEl>
                                          <p:spTgt spid="19"/>
                                        </p:tgtEl>
                                        <p:attrNameLst>
                                          <p:attrName>style.visibility</p:attrName>
                                        </p:attrNameLst>
                                      </p:cBhvr>
                                      <p:to>
                                        <p:strVal val="visible"/>
                                      </p:to>
                                    </p:set>
                                    <p:animEffect transition="in" filter="fade">
                                      <p:cBhvr>
                                        <p:cTn id="322" dur="500"/>
                                        <p:tgtEl>
                                          <p:spTgt spid="19"/>
                                        </p:tgtEl>
                                      </p:cBhvr>
                                    </p:animEffect>
                                  </p:childTnLst>
                                </p:cTn>
                              </p:par>
                            </p:childTnLst>
                          </p:cTn>
                        </p:par>
                      </p:childTnLst>
                    </p:cTn>
                  </p:par>
                  <p:par>
                    <p:cTn id="323" fill="hold">
                      <p:stCondLst>
                        <p:cond delay="indefinite"/>
                      </p:stCondLst>
                      <p:childTnLst>
                        <p:par>
                          <p:cTn id="324" fill="hold">
                            <p:stCondLst>
                              <p:cond delay="0"/>
                            </p:stCondLst>
                            <p:childTnLst>
                              <p:par>
                                <p:cTn id="325" presetID="26" presetClass="entr" presetSubtype="0" fill="hold" grpId="0" nodeType="clickEffect">
                                  <p:stCondLst>
                                    <p:cond delay="0"/>
                                  </p:stCondLst>
                                  <p:childTnLst>
                                    <p:set>
                                      <p:cBhvr>
                                        <p:cTn id="326" dur="1" fill="hold">
                                          <p:stCondLst>
                                            <p:cond delay="0"/>
                                          </p:stCondLst>
                                        </p:cTn>
                                        <p:tgtEl>
                                          <p:spTgt spid="411"/>
                                        </p:tgtEl>
                                        <p:attrNameLst>
                                          <p:attrName>style.visibility</p:attrName>
                                        </p:attrNameLst>
                                      </p:cBhvr>
                                      <p:to>
                                        <p:strVal val="visible"/>
                                      </p:to>
                                    </p:set>
                                    <p:animEffect transition="in" filter="wipe(down)">
                                      <p:cBhvr>
                                        <p:cTn id="327" dur="362">
                                          <p:stCondLst>
                                            <p:cond delay="0"/>
                                          </p:stCondLst>
                                        </p:cTn>
                                        <p:tgtEl>
                                          <p:spTgt spid="411"/>
                                        </p:tgtEl>
                                      </p:cBhvr>
                                    </p:animEffect>
                                    <p:anim calcmode="lin" valueType="num">
                                      <p:cBhvr>
                                        <p:cTn id="328" dur="1139" tmFilter="0,0; 0.14,0.36; 0.43,0.73; 0.71,0.91; 1.0,1.0">
                                          <p:stCondLst>
                                            <p:cond delay="0"/>
                                          </p:stCondLst>
                                        </p:cTn>
                                        <p:tgtEl>
                                          <p:spTgt spid="411"/>
                                        </p:tgtEl>
                                        <p:attrNameLst>
                                          <p:attrName>ppt_x</p:attrName>
                                        </p:attrNameLst>
                                      </p:cBhvr>
                                      <p:tavLst>
                                        <p:tav tm="0">
                                          <p:val>
                                            <p:strVal val="#ppt_x-0.25"/>
                                          </p:val>
                                        </p:tav>
                                        <p:tav tm="100000">
                                          <p:val>
                                            <p:strVal val="#ppt_x"/>
                                          </p:val>
                                        </p:tav>
                                      </p:tavLst>
                                    </p:anim>
                                    <p:anim calcmode="lin" valueType="num">
                                      <p:cBhvr>
                                        <p:cTn id="329" dur="415" tmFilter="0.0,0.0; 0.25,0.07; 0.50,0.2; 0.75,0.467; 1.0,1.0">
                                          <p:stCondLst>
                                            <p:cond delay="0"/>
                                          </p:stCondLst>
                                        </p:cTn>
                                        <p:tgtEl>
                                          <p:spTgt spid="411"/>
                                        </p:tgtEl>
                                        <p:attrNameLst>
                                          <p:attrName>ppt_y</p:attrName>
                                        </p:attrNameLst>
                                      </p:cBhvr>
                                      <p:tavLst>
                                        <p:tav tm="0" fmla="#ppt_y-sin(pi*$)/3">
                                          <p:val>
                                            <p:fltVal val="0.5"/>
                                          </p:val>
                                        </p:tav>
                                        <p:tav tm="100000">
                                          <p:val>
                                            <p:fltVal val="1"/>
                                          </p:val>
                                        </p:tav>
                                      </p:tavLst>
                                    </p:anim>
                                    <p:anim calcmode="lin" valueType="num">
                                      <p:cBhvr>
                                        <p:cTn id="330" dur="415" tmFilter="0, 0; 0.125,0.2665; 0.25,0.4; 0.375,0.465; 0.5,0.5;  0.625,0.535; 0.75,0.6; 0.875,0.7335; 1,1">
                                          <p:stCondLst>
                                            <p:cond delay="415"/>
                                          </p:stCondLst>
                                        </p:cTn>
                                        <p:tgtEl>
                                          <p:spTgt spid="411"/>
                                        </p:tgtEl>
                                        <p:attrNameLst>
                                          <p:attrName>ppt_y</p:attrName>
                                        </p:attrNameLst>
                                      </p:cBhvr>
                                      <p:tavLst>
                                        <p:tav tm="0" fmla="#ppt_y-sin(pi*$)/9">
                                          <p:val>
                                            <p:fltVal val="0"/>
                                          </p:val>
                                        </p:tav>
                                        <p:tav tm="100000">
                                          <p:val>
                                            <p:fltVal val="1"/>
                                          </p:val>
                                        </p:tav>
                                      </p:tavLst>
                                    </p:anim>
                                    <p:anim calcmode="lin" valueType="num">
                                      <p:cBhvr>
                                        <p:cTn id="331" dur="207" tmFilter="0, 0; 0.125,0.2665; 0.25,0.4; 0.375,0.465; 0.5,0.5;  0.625,0.535; 0.75,0.6; 0.875,0.7335; 1,1">
                                          <p:stCondLst>
                                            <p:cond delay="828"/>
                                          </p:stCondLst>
                                        </p:cTn>
                                        <p:tgtEl>
                                          <p:spTgt spid="411"/>
                                        </p:tgtEl>
                                        <p:attrNameLst>
                                          <p:attrName>ppt_y</p:attrName>
                                        </p:attrNameLst>
                                      </p:cBhvr>
                                      <p:tavLst>
                                        <p:tav tm="0" fmla="#ppt_y-sin(pi*$)/27">
                                          <p:val>
                                            <p:fltVal val="0"/>
                                          </p:val>
                                        </p:tav>
                                        <p:tav tm="100000">
                                          <p:val>
                                            <p:fltVal val="1"/>
                                          </p:val>
                                        </p:tav>
                                      </p:tavLst>
                                    </p:anim>
                                    <p:anim calcmode="lin" valueType="num">
                                      <p:cBhvr>
                                        <p:cTn id="332" dur="103" tmFilter="0, 0; 0.125,0.2665; 0.25,0.4; 0.375,0.465; 0.5,0.5;  0.625,0.535; 0.75,0.6; 0.875,0.7335; 1,1">
                                          <p:stCondLst>
                                            <p:cond delay="1035"/>
                                          </p:stCondLst>
                                        </p:cTn>
                                        <p:tgtEl>
                                          <p:spTgt spid="411"/>
                                        </p:tgtEl>
                                        <p:attrNameLst>
                                          <p:attrName>ppt_y</p:attrName>
                                        </p:attrNameLst>
                                      </p:cBhvr>
                                      <p:tavLst>
                                        <p:tav tm="0" fmla="#ppt_y-sin(pi*$)/81">
                                          <p:val>
                                            <p:fltVal val="0"/>
                                          </p:val>
                                        </p:tav>
                                        <p:tav tm="100000">
                                          <p:val>
                                            <p:fltVal val="1"/>
                                          </p:val>
                                        </p:tav>
                                      </p:tavLst>
                                    </p:anim>
                                    <p:animScale>
                                      <p:cBhvr>
                                        <p:cTn id="333" dur="16">
                                          <p:stCondLst>
                                            <p:cond delay="406"/>
                                          </p:stCondLst>
                                        </p:cTn>
                                        <p:tgtEl>
                                          <p:spTgt spid="411"/>
                                        </p:tgtEl>
                                      </p:cBhvr>
                                      <p:to x="100000" y="60000"/>
                                    </p:animScale>
                                    <p:animScale>
                                      <p:cBhvr>
                                        <p:cTn id="334" dur="104" decel="50000">
                                          <p:stCondLst>
                                            <p:cond delay="423"/>
                                          </p:stCondLst>
                                        </p:cTn>
                                        <p:tgtEl>
                                          <p:spTgt spid="411"/>
                                        </p:tgtEl>
                                      </p:cBhvr>
                                      <p:to x="100000" y="100000"/>
                                    </p:animScale>
                                    <p:animScale>
                                      <p:cBhvr>
                                        <p:cTn id="335" dur="16">
                                          <p:stCondLst>
                                            <p:cond delay="820"/>
                                          </p:stCondLst>
                                        </p:cTn>
                                        <p:tgtEl>
                                          <p:spTgt spid="411"/>
                                        </p:tgtEl>
                                      </p:cBhvr>
                                      <p:to x="100000" y="80000"/>
                                    </p:animScale>
                                    <p:animScale>
                                      <p:cBhvr>
                                        <p:cTn id="336" dur="104" decel="50000">
                                          <p:stCondLst>
                                            <p:cond delay="836"/>
                                          </p:stCondLst>
                                        </p:cTn>
                                        <p:tgtEl>
                                          <p:spTgt spid="411"/>
                                        </p:tgtEl>
                                      </p:cBhvr>
                                      <p:to x="100000" y="100000"/>
                                    </p:animScale>
                                    <p:animScale>
                                      <p:cBhvr>
                                        <p:cTn id="337" dur="16">
                                          <p:stCondLst>
                                            <p:cond delay="1026"/>
                                          </p:stCondLst>
                                        </p:cTn>
                                        <p:tgtEl>
                                          <p:spTgt spid="411"/>
                                        </p:tgtEl>
                                      </p:cBhvr>
                                      <p:to x="100000" y="90000"/>
                                    </p:animScale>
                                    <p:animScale>
                                      <p:cBhvr>
                                        <p:cTn id="338" dur="104" decel="50000">
                                          <p:stCondLst>
                                            <p:cond delay="1042"/>
                                          </p:stCondLst>
                                        </p:cTn>
                                        <p:tgtEl>
                                          <p:spTgt spid="411"/>
                                        </p:tgtEl>
                                      </p:cBhvr>
                                      <p:to x="100000" y="100000"/>
                                    </p:animScale>
                                    <p:animScale>
                                      <p:cBhvr>
                                        <p:cTn id="339" dur="16">
                                          <p:stCondLst>
                                            <p:cond delay="1130"/>
                                          </p:stCondLst>
                                        </p:cTn>
                                        <p:tgtEl>
                                          <p:spTgt spid="411"/>
                                        </p:tgtEl>
                                      </p:cBhvr>
                                      <p:to x="100000" y="95000"/>
                                    </p:animScale>
                                    <p:animScale>
                                      <p:cBhvr>
                                        <p:cTn id="340" dur="104" decel="50000">
                                          <p:stCondLst>
                                            <p:cond delay="1146"/>
                                          </p:stCondLst>
                                        </p:cTn>
                                        <p:tgtEl>
                                          <p:spTgt spid="411"/>
                                        </p:tgtEl>
                                      </p:cBhvr>
                                      <p:to x="100000" y="100000"/>
                                    </p:animScale>
                                  </p:childTnLst>
                                </p:cTn>
                              </p:par>
                            </p:childTnLst>
                          </p:cTn>
                        </p:par>
                        <p:par>
                          <p:cTn id="341" fill="hold">
                            <p:stCondLst>
                              <p:cond delay="1250"/>
                            </p:stCondLst>
                            <p:childTnLst>
                              <p:par>
                                <p:cTn id="342" presetID="53" presetClass="entr" presetSubtype="16" fill="hold" grpId="0" nodeType="afterEffect">
                                  <p:stCondLst>
                                    <p:cond delay="0"/>
                                  </p:stCondLst>
                                  <p:childTnLst>
                                    <p:set>
                                      <p:cBhvr>
                                        <p:cTn id="343" dur="1" fill="hold">
                                          <p:stCondLst>
                                            <p:cond delay="0"/>
                                          </p:stCondLst>
                                        </p:cTn>
                                        <p:tgtEl>
                                          <p:spTgt spid="404"/>
                                        </p:tgtEl>
                                        <p:attrNameLst>
                                          <p:attrName>style.visibility</p:attrName>
                                        </p:attrNameLst>
                                      </p:cBhvr>
                                      <p:to>
                                        <p:strVal val="visible"/>
                                      </p:to>
                                    </p:set>
                                    <p:anim calcmode="lin" valueType="num">
                                      <p:cBhvr>
                                        <p:cTn id="344" dur="500" fill="hold"/>
                                        <p:tgtEl>
                                          <p:spTgt spid="404"/>
                                        </p:tgtEl>
                                        <p:attrNameLst>
                                          <p:attrName>ppt_w</p:attrName>
                                        </p:attrNameLst>
                                      </p:cBhvr>
                                      <p:tavLst>
                                        <p:tav tm="0">
                                          <p:val>
                                            <p:fltVal val="0"/>
                                          </p:val>
                                        </p:tav>
                                        <p:tav tm="100000">
                                          <p:val>
                                            <p:strVal val="#ppt_w"/>
                                          </p:val>
                                        </p:tav>
                                      </p:tavLst>
                                    </p:anim>
                                    <p:anim calcmode="lin" valueType="num">
                                      <p:cBhvr>
                                        <p:cTn id="345" dur="500" fill="hold"/>
                                        <p:tgtEl>
                                          <p:spTgt spid="404"/>
                                        </p:tgtEl>
                                        <p:attrNameLst>
                                          <p:attrName>ppt_h</p:attrName>
                                        </p:attrNameLst>
                                      </p:cBhvr>
                                      <p:tavLst>
                                        <p:tav tm="0">
                                          <p:val>
                                            <p:fltVal val="0"/>
                                          </p:val>
                                        </p:tav>
                                        <p:tav tm="100000">
                                          <p:val>
                                            <p:strVal val="#ppt_h"/>
                                          </p:val>
                                        </p:tav>
                                      </p:tavLst>
                                    </p:anim>
                                    <p:animEffect transition="in" filter="fade">
                                      <p:cBhvr>
                                        <p:cTn id="346" dur="500"/>
                                        <p:tgtEl>
                                          <p:spTgt spid="404"/>
                                        </p:tgtEl>
                                      </p:cBhvr>
                                    </p:animEffect>
                                  </p:childTnLst>
                                </p:cTn>
                              </p:par>
                            </p:childTnLst>
                          </p:cTn>
                        </p:par>
                        <p:par>
                          <p:cTn id="347" fill="hold">
                            <p:stCondLst>
                              <p:cond delay="1750"/>
                            </p:stCondLst>
                            <p:childTnLst>
                              <p:par>
                                <p:cTn id="348" presetID="47" presetClass="entr" presetSubtype="0" fill="hold" grpId="0" nodeType="afterEffect">
                                  <p:stCondLst>
                                    <p:cond delay="0"/>
                                  </p:stCondLst>
                                  <p:childTnLst>
                                    <p:set>
                                      <p:cBhvr>
                                        <p:cTn id="349" dur="1" fill="hold">
                                          <p:stCondLst>
                                            <p:cond delay="0"/>
                                          </p:stCondLst>
                                        </p:cTn>
                                        <p:tgtEl>
                                          <p:spTgt spid="3"/>
                                        </p:tgtEl>
                                        <p:attrNameLst>
                                          <p:attrName>style.visibility</p:attrName>
                                        </p:attrNameLst>
                                      </p:cBhvr>
                                      <p:to>
                                        <p:strVal val="visible"/>
                                      </p:to>
                                    </p:set>
                                    <p:animEffect transition="in" filter="fade">
                                      <p:cBhvr>
                                        <p:cTn id="350" dur="1000"/>
                                        <p:tgtEl>
                                          <p:spTgt spid="3"/>
                                        </p:tgtEl>
                                      </p:cBhvr>
                                    </p:animEffect>
                                    <p:anim calcmode="lin" valueType="num">
                                      <p:cBhvr>
                                        <p:cTn id="351" dur="1000" fill="hold"/>
                                        <p:tgtEl>
                                          <p:spTgt spid="3"/>
                                        </p:tgtEl>
                                        <p:attrNameLst>
                                          <p:attrName>ppt_x</p:attrName>
                                        </p:attrNameLst>
                                      </p:cBhvr>
                                      <p:tavLst>
                                        <p:tav tm="0">
                                          <p:val>
                                            <p:strVal val="#ppt_x"/>
                                          </p:val>
                                        </p:tav>
                                        <p:tav tm="100000">
                                          <p:val>
                                            <p:strVal val="#ppt_x"/>
                                          </p:val>
                                        </p:tav>
                                      </p:tavLst>
                                    </p:anim>
                                    <p:anim calcmode="lin" valueType="num">
                                      <p:cBhvr>
                                        <p:cTn id="352" dur="1000" fill="hold"/>
                                        <p:tgtEl>
                                          <p:spTgt spid="3"/>
                                        </p:tgtEl>
                                        <p:attrNameLst>
                                          <p:attrName>ppt_y</p:attrName>
                                        </p:attrNameLst>
                                      </p:cBhvr>
                                      <p:tavLst>
                                        <p:tav tm="0">
                                          <p:val>
                                            <p:strVal val="#ppt_y-.1"/>
                                          </p:val>
                                        </p:tav>
                                        <p:tav tm="100000">
                                          <p:val>
                                            <p:strVal val="#ppt_y"/>
                                          </p:val>
                                        </p:tav>
                                      </p:tavLst>
                                    </p:anim>
                                  </p:childTnLst>
                                </p:cTn>
                              </p:par>
                            </p:childTnLst>
                          </p:cTn>
                        </p:par>
                        <p:par>
                          <p:cTn id="353" fill="hold">
                            <p:stCondLst>
                              <p:cond delay="2750"/>
                            </p:stCondLst>
                            <p:childTnLst>
                              <p:par>
                                <p:cTn id="354" presetID="47" presetClass="entr" presetSubtype="0" fill="hold" grpId="0" nodeType="afterEffect">
                                  <p:stCondLst>
                                    <p:cond delay="0"/>
                                  </p:stCondLst>
                                  <p:childTnLst>
                                    <p:set>
                                      <p:cBhvr>
                                        <p:cTn id="355" dur="1" fill="hold">
                                          <p:stCondLst>
                                            <p:cond delay="0"/>
                                          </p:stCondLst>
                                        </p:cTn>
                                        <p:tgtEl>
                                          <p:spTgt spid="15"/>
                                        </p:tgtEl>
                                        <p:attrNameLst>
                                          <p:attrName>style.visibility</p:attrName>
                                        </p:attrNameLst>
                                      </p:cBhvr>
                                      <p:to>
                                        <p:strVal val="visible"/>
                                      </p:to>
                                    </p:set>
                                    <p:animEffect transition="in" filter="fade">
                                      <p:cBhvr>
                                        <p:cTn id="356" dur="1000"/>
                                        <p:tgtEl>
                                          <p:spTgt spid="15"/>
                                        </p:tgtEl>
                                      </p:cBhvr>
                                    </p:animEffect>
                                    <p:anim calcmode="lin" valueType="num">
                                      <p:cBhvr>
                                        <p:cTn id="357" dur="1000" fill="hold"/>
                                        <p:tgtEl>
                                          <p:spTgt spid="15"/>
                                        </p:tgtEl>
                                        <p:attrNameLst>
                                          <p:attrName>ppt_x</p:attrName>
                                        </p:attrNameLst>
                                      </p:cBhvr>
                                      <p:tavLst>
                                        <p:tav tm="0">
                                          <p:val>
                                            <p:strVal val="#ppt_x"/>
                                          </p:val>
                                        </p:tav>
                                        <p:tav tm="100000">
                                          <p:val>
                                            <p:strVal val="#ppt_x"/>
                                          </p:val>
                                        </p:tav>
                                      </p:tavLst>
                                    </p:anim>
                                    <p:anim calcmode="lin" valueType="num">
                                      <p:cBhvr>
                                        <p:cTn id="3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p:bldP spid="7" grpId="0" animBg="1"/>
      <p:bldP spid="7" grpId="1" animBg="1"/>
      <p:bldP spid="15" grpId="0" animBg="1"/>
      <p:bldP spid="126" grpId="0" animBg="1"/>
      <p:bldP spid="166" grpId="0" animBg="1"/>
      <p:bldP spid="168" grpId="0" animBg="1"/>
      <p:bldP spid="17" grpId="0" animBg="1"/>
      <p:bldP spid="350" grpId="0" animBg="1"/>
      <p:bldP spid="384" grpId="0" animBg="1"/>
      <p:bldP spid="386" grpId="0" animBg="1"/>
      <p:bldP spid="387" grpId="0" animBg="1"/>
      <p:bldP spid="389" grpId="0" animBg="1"/>
      <p:bldP spid="390" grpId="0" animBg="1"/>
      <p:bldP spid="398" grpId="0" animBg="1"/>
      <p:bldP spid="399" grpId="0" animBg="1"/>
      <p:bldP spid="400" grpId="0" animBg="1"/>
      <p:bldP spid="401" grpId="0" animBg="1"/>
      <p:bldP spid="402" grpId="0" animBg="1"/>
      <p:bldP spid="403" grpId="0" animBg="1"/>
      <p:bldP spid="405" grpId="0" animBg="1"/>
      <p:bldP spid="83" grpId="0"/>
      <p:bldP spid="536" grpId="0"/>
      <p:bldP spid="537" grpId="0"/>
      <p:bldP spid="538" grpId="0"/>
      <p:bldP spid="539" grpId="0" animBg="1"/>
      <p:bldP spid="545" grpId="0" animBg="1"/>
      <p:bldP spid="583" grpId="0" animBg="1"/>
      <p:bldP spid="584" grpId="0"/>
      <p:bldP spid="337" grpId="0" animBg="1"/>
      <p:bldP spid="340" grpId="0" animBg="1"/>
      <p:bldP spid="341" grpId="0" animBg="1"/>
      <p:bldP spid="346" grpId="0" animBg="1"/>
      <p:bldP spid="347" grpId="0" animBg="1"/>
      <p:bldP spid="348" grpId="0" animBg="1"/>
      <p:bldP spid="349" grpId="0" animBg="1"/>
      <p:bldP spid="351" grpId="0" animBg="1"/>
      <p:bldP spid="352" grpId="0" animBg="1"/>
      <p:bldP spid="357" grpId="0" animBg="1"/>
      <p:bldP spid="365" grpId="0" animBg="1"/>
      <p:bldP spid="379" grpId="0" animBg="1"/>
      <p:bldP spid="380" grpId="0" animBg="1"/>
      <p:bldP spid="381" grpId="0" animBg="1"/>
      <p:bldP spid="382" grpId="0" animBg="1"/>
      <p:bldP spid="385" grpId="0" animBg="1"/>
      <p:bldP spid="388" grpId="0" animBg="1"/>
      <p:bldP spid="396" grpId="0" animBg="1"/>
      <p:bldP spid="395" grpId="0" animBg="1"/>
      <p:bldP spid="408" grpId="0" animBg="1"/>
      <p:bldP spid="409" grpId="0" animBg="1"/>
      <p:bldP spid="410" grpId="0" animBg="1"/>
      <p:bldP spid="411" grpId="0" animBg="1"/>
      <p:bldP spid="4" grpId="0" animBg="1"/>
      <p:bldP spid="10" grpId="0" animBg="1"/>
      <p:bldP spid="19" grpId="0" animBg="1"/>
      <p:bldP spid="418" grpId="0" animBg="1"/>
      <p:bldP spid="37" grpId="0"/>
      <p:bldP spid="407" grpId="0"/>
      <p:bldP spid="45" grpId="0" animBg="1"/>
      <p:bldP spid="2" grpId="0" animBg="1"/>
      <p:bldP spid="35" grpId="0"/>
      <p:bldP spid="391" grpId="0" animBg="1"/>
      <p:bldP spid="392" grpId="0" animBg="1"/>
      <p:bldP spid="393" grpId="0" animBg="1"/>
      <p:bldP spid="394" grpId="0" animBg="1"/>
      <p:bldP spid="353" grpId="0"/>
      <p:bldP spid="404"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Bent-Up Arrow 396"/>
          <p:cNvSpPr/>
          <p:nvPr/>
        </p:nvSpPr>
        <p:spPr>
          <a:xfrm flipV="1">
            <a:off x="8935379" y="2432701"/>
            <a:ext cx="260996" cy="472088"/>
          </a:xfrm>
          <a:prstGeom prst="bentUpArrow">
            <a:avLst/>
          </a:prstGeom>
          <a:solidFill>
            <a:srgbClr val="00B050"/>
          </a:solidFill>
          <a:ln>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2192" y="6271673"/>
            <a:ext cx="2302237" cy="369332"/>
          </a:xfrm>
          <a:prstGeom prst="rect">
            <a:avLst/>
          </a:prstGeom>
        </p:spPr>
        <p:txBody>
          <a:bodyPr wrap="square">
            <a:spAutoFit/>
          </a:bodyPr>
          <a:lstStyle/>
          <a:p>
            <a:pPr algn="ctr"/>
            <a:r>
              <a:rPr lang="en-US" sz="900" b="1" dirty="0">
                <a:solidFill>
                  <a:prstClr val="black"/>
                </a:solidFill>
              </a:rPr>
              <a:t>UV Wall</a:t>
            </a:r>
          </a:p>
          <a:p>
            <a:pPr algn="ctr"/>
            <a:r>
              <a:rPr lang="en-US" sz="900" b="1" dirty="0">
                <a:solidFill>
                  <a:prstClr val="black"/>
                </a:solidFill>
              </a:rPr>
              <a:t>(Interior Option in Living Structure)</a:t>
            </a:r>
          </a:p>
        </p:txBody>
      </p:sp>
      <p:sp>
        <p:nvSpPr>
          <p:cNvPr id="7" name="Rectangle 6"/>
          <p:cNvSpPr/>
          <p:nvPr/>
        </p:nvSpPr>
        <p:spPr>
          <a:xfrm>
            <a:off x="8111827" y="4691418"/>
            <a:ext cx="1063927" cy="518104"/>
          </a:xfrm>
          <a:prstGeom prst="rect">
            <a:avLst/>
          </a:prstGeom>
          <a:gradFill>
            <a:gsLst>
              <a:gs pos="100000">
                <a:srgbClr val="00B0F0"/>
              </a:gs>
              <a:gs pos="91000">
                <a:srgbClr val="00B0A0"/>
              </a:gs>
              <a:gs pos="0">
                <a:srgbClr val="00B050"/>
              </a:gs>
              <a:gs pos="100000">
                <a:schemeClr val="accent2">
                  <a:lumMod val="20000"/>
                  <a:lumOff val="80000"/>
                </a:schemeClr>
              </a:gs>
            </a:gsLst>
            <a:path path="circle">
              <a:fillToRect l="100000" t="100000"/>
            </a:path>
          </a:gradFill>
          <a:ln>
            <a:solidFill>
              <a:schemeClr val="bg1"/>
            </a:solidFill>
          </a:ln>
        </p:spPr>
        <p:txBody>
          <a:bodyPr wrap="square">
            <a:spAutoFit/>
          </a:bodyPr>
          <a:lstStyle/>
          <a:p>
            <a:pPr algn="ctr"/>
            <a:r>
              <a:rPr lang="en-US" sz="900" b="1" dirty="0"/>
              <a:t>Algae</a:t>
            </a:r>
          </a:p>
          <a:p>
            <a:pPr algn="ctr"/>
            <a:r>
              <a:rPr lang="en-US" sz="900" b="1" dirty="0"/>
              <a:t>Dewatering </a:t>
            </a:r>
          </a:p>
          <a:p>
            <a:pPr algn="ctr"/>
            <a:r>
              <a:rPr lang="en-US" sz="900" b="1" dirty="0"/>
              <a:t>Unit</a:t>
            </a:r>
          </a:p>
        </p:txBody>
      </p:sp>
      <p:sp>
        <p:nvSpPr>
          <p:cNvPr id="97" name="Rectangle 96"/>
          <p:cNvSpPr/>
          <p:nvPr/>
        </p:nvSpPr>
        <p:spPr>
          <a:xfrm>
            <a:off x="3260985" y="1372536"/>
            <a:ext cx="1228853" cy="369332"/>
          </a:xfrm>
          <a:prstGeom prst="rect">
            <a:avLst/>
          </a:prstGeom>
        </p:spPr>
        <p:txBody>
          <a:bodyPr wrap="square">
            <a:spAutoFit/>
          </a:bodyPr>
          <a:lstStyle/>
          <a:p>
            <a:pPr algn="ctr"/>
            <a:r>
              <a:rPr lang="en-US" sz="900" b="1" dirty="0"/>
              <a:t>Methane to CO</a:t>
            </a:r>
            <a:r>
              <a:rPr lang="en-US" sz="600" b="1" dirty="0"/>
              <a:t>2</a:t>
            </a:r>
          </a:p>
          <a:p>
            <a:pPr algn="ctr"/>
            <a:r>
              <a:rPr lang="en-US" sz="900" b="1" dirty="0"/>
              <a:t>Conversion</a:t>
            </a:r>
          </a:p>
        </p:txBody>
      </p:sp>
      <p:sp>
        <p:nvSpPr>
          <p:cNvPr id="15" name="Rectangle 14"/>
          <p:cNvSpPr/>
          <p:nvPr/>
        </p:nvSpPr>
        <p:spPr>
          <a:xfrm>
            <a:off x="225259" y="6621170"/>
            <a:ext cx="1807365" cy="78093"/>
          </a:xfrm>
          <a:prstGeom prst="rect">
            <a:avLst/>
          </a:prstGeom>
          <a:solidFill>
            <a:srgbClr val="A040BA"/>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ight Arrow 121"/>
          <p:cNvSpPr/>
          <p:nvPr/>
        </p:nvSpPr>
        <p:spPr>
          <a:xfrm rot="10800000">
            <a:off x="3654968" y="3293192"/>
            <a:ext cx="321875" cy="10718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ight Arrow 122"/>
          <p:cNvSpPr/>
          <p:nvPr/>
        </p:nvSpPr>
        <p:spPr>
          <a:xfrm rot="5400000">
            <a:off x="5511670" y="3737052"/>
            <a:ext cx="366222" cy="14825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ight Arrow 125"/>
          <p:cNvSpPr/>
          <p:nvPr/>
        </p:nvSpPr>
        <p:spPr>
          <a:xfrm rot="5400000">
            <a:off x="8854001" y="5366904"/>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ight Arrow 130"/>
          <p:cNvSpPr/>
          <p:nvPr/>
        </p:nvSpPr>
        <p:spPr>
          <a:xfrm>
            <a:off x="4179064" y="3291572"/>
            <a:ext cx="1026574" cy="123963"/>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5871531" y="3121005"/>
            <a:ext cx="598349" cy="586095"/>
          </a:xfrm>
          <a:prstGeom prst="flowChartConnector">
            <a:avLst/>
          </a:prstGeom>
          <a:pattFill prst="pct70">
            <a:fgClr>
              <a:schemeClr val="accent2">
                <a:lumMod val="50000"/>
              </a:schemeClr>
            </a:fgClr>
            <a:bgClr>
              <a:schemeClr val="accent2">
                <a:lumMod val="40000"/>
                <a:lumOff val="6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Sand/DE</a:t>
            </a:r>
          </a:p>
          <a:p>
            <a:pPr algn="ctr"/>
            <a:r>
              <a:rPr lang="en-US" sz="700" b="1" dirty="0">
                <a:solidFill>
                  <a:schemeClr val="bg1"/>
                </a:solidFill>
              </a:rPr>
              <a:t>Filter #1</a:t>
            </a:r>
          </a:p>
        </p:txBody>
      </p:sp>
      <p:sp>
        <p:nvSpPr>
          <p:cNvPr id="92" name="Flowchart: Connector 91"/>
          <p:cNvSpPr/>
          <p:nvPr/>
        </p:nvSpPr>
        <p:spPr>
          <a:xfrm>
            <a:off x="6593722" y="3121005"/>
            <a:ext cx="583225" cy="594036"/>
          </a:xfrm>
          <a:prstGeom prst="flowChartConnector">
            <a:avLst/>
          </a:prstGeom>
          <a:pattFill prst="pct30">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prstClr val="black"/>
                </a:solidFill>
              </a:rPr>
              <a:t>Sand/DE</a:t>
            </a:r>
          </a:p>
          <a:p>
            <a:pPr algn="ctr"/>
            <a:r>
              <a:rPr lang="en-US" sz="700" b="1" dirty="0">
                <a:solidFill>
                  <a:prstClr val="black"/>
                </a:solidFill>
              </a:rPr>
              <a:t>Filter</a:t>
            </a:r>
          </a:p>
          <a:p>
            <a:pPr algn="ctr"/>
            <a:r>
              <a:rPr lang="en-US" sz="700" b="1" dirty="0">
                <a:solidFill>
                  <a:prstClr val="black"/>
                </a:solidFill>
              </a:rPr>
              <a:t>#2</a:t>
            </a:r>
            <a:endParaRPr lang="en-US" sz="700" b="1" dirty="0">
              <a:solidFill>
                <a:schemeClr val="bg1"/>
              </a:solidFill>
            </a:endParaRPr>
          </a:p>
        </p:txBody>
      </p:sp>
      <p:sp>
        <p:nvSpPr>
          <p:cNvPr id="94" name="Flowchart: Connector 93"/>
          <p:cNvSpPr/>
          <p:nvPr/>
        </p:nvSpPr>
        <p:spPr>
          <a:xfrm>
            <a:off x="6597205" y="3839945"/>
            <a:ext cx="609245" cy="594330"/>
          </a:xfrm>
          <a:prstGeom prst="flowChartConnector">
            <a:avLst/>
          </a:prstGeom>
          <a:pattFill prst="pct5">
            <a:fgClr>
              <a:schemeClr val="accent2">
                <a:lumMod val="50000"/>
              </a:schemeClr>
            </a:fgClr>
            <a:bgClr>
              <a:schemeClr val="accent2">
                <a:lumMod val="60000"/>
                <a:lumOff val="40000"/>
              </a:schemeClr>
            </a:bgClr>
          </a:patt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tx1"/>
                </a:solidFill>
              </a:rPr>
              <a:t>Sand/DE</a:t>
            </a:r>
          </a:p>
          <a:p>
            <a:pPr algn="ctr"/>
            <a:r>
              <a:rPr lang="en-US" sz="700" b="1" dirty="0">
                <a:solidFill>
                  <a:schemeClr val="tx1"/>
                </a:solidFill>
              </a:rPr>
              <a:t>Filter #3</a:t>
            </a:r>
          </a:p>
        </p:txBody>
      </p:sp>
      <p:sp>
        <p:nvSpPr>
          <p:cNvPr id="104" name="Flowchart: Connector 103"/>
          <p:cNvSpPr/>
          <p:nvPr/>
        </p:nvSpPr>
        <p:spPr>
          <a:xfrm>
            <a:off x="5925907" y="4493666"/>
            <a:ext cx="885047" cy="867699"/>
          </a:xfrm>
          <a:prstGeom prst="flowChartConnector">
            <a:avLst/>
          </a:prstGeom>
          <a:pattFill prst="pct5">
            <a:fgClr>
              <a:schemeClr val="accent5">
                <a:lumMod val="20000"/>
                <a:lumOff val="80000"/>
              </a:schemeClr>
            </a:fgClr>
            <a:bgClr>
              <a:schemeClr val="accent4">
                <a:lumMod val="20000"/>
                <a:lumOff val="80000"/>
              </a:schemeClr>
            </a:bgClr>
          </a:patt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6" name="Group 5"/>
          <p:cNvGrpSpPr/>
          <p:nvPr/>
        </p:nvGrpSpPr>
        <p:grpSpPr>
          <a:xfrm>
            <a:off x="5613688" y="3846301"/>
            <a:ext cx="1106987" cy="586095"/>
            <a:chOff x="330627" y="4365406"/>
            <a:chExt cx="1106987" cy="586095"/>
          </a:xfrm>
        </p:grpSpPr>
        <p:sp>
          <p:nvSpPr>
            <p:cNvPr id="95" name="Flowchart: Connector 94"/>
            <p:cNvSpPr/>
            <p:nvPr/>
          </p:nvSpPr>
          <p:spPr>
            <a:xfrm>
              <a:off x="572401" y="4365406"/>
              <a:ext cx="607697" cy="586095"/>
            </a:xfrm>
            <a:prstGeom prst="flowChartConnector">
              <a:avLst/>
            </a:prstGeom>
            <a:pattFill prst="pct75">
              <a:fgClr>
                <a:schemeClr val="accent4">
                  <a:lumMod val="20000"/>
                  <a:lumOff val="80000"/>
                </a:schemeClr>
              </a:fgClr>
              <a:bgClr>
                <a:schemeClr val="bg1"/>
              </a:bgClr>
            </a:pattFill>
            <a:effectLst>
              <a:reflection endPos="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bg1"/>
                </a:solidFill>
              </a:endParaRPr>
            </a:p>
          </p:txBody>
        </p:sp>
        <p:sp>
          <p:nvSpPr>
            <p:cNvPr id="119" name="Rectangle 118"/>
            <p:cNvSpPr/>
            <p:nvPr/>
          </p:nvSpPr>
          <p:spPr>
            <a:xfrm>
              <a:off x="330627" y="4419316"/>
              <a:ext cx="1106987" cy="523220"/>
            </a:xfrm>
            <a:prstGeom prst="rect">
              <a:avLst/>
            </a:prstGeom>
            <a:noFill/>
          </p:spPr>
          <p:txBody>
            <a:bodyPr wrap="square">
              <a:spAutoFit/>
            </a:bodyPr>
            <a:lstStyle/>
            <a:p>
              <a:pPr algn="ctr"/>
              <a:r>
                <a:rPr lang="en-US" sz="700" b="1" dirty="0"/>
                <a:t>Activated</a:t>
              </a:r>
            </a:p>
            <a:p>
              <a:pPr algn="ctr"/>
              <a:r>
                <a:rPr lang="en-US" sz="700" b="1" dirty="0"/>
                <a:t>Carbon</a:t>
              </a:r>
            </a:p>
            <a:p>
              <a:pPr algn="ctr"/>
              <a:r>
                <a:rPr lang="en-US" sz="700" b="1" dirty="0"/>
                <a:t>Filter</a:t>
              </a:r>
            </a:p>
            <a:p>
              <a:pPr algn="ctr"/>
              <a:r>
                <a:rPr lang="en-US" sz="700" b="1" dirty="0"/>
                <a:t>(#4)</a:t>
              </a:r>
            </a:p>
          </p:txBody>
        </p:sp>
      </p:grpSp>
      <p:sp>
        <p:nvSpPr>
          <p:cNvPr id="142" name="Right Arrow 141"/>
          <p:cNvSpPr/>
          <p:nvPr/>
        </p:nvSpPr>
        <p:spPr>
          <a:xfrm>
            <a:off x="6433162" y="3355579"/>
            <a:ext cx="234044" cy="116946"/>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ight Arrow 142"/>
          <p:cNvSpPr/>
          <p:nvPr/>
        </p:nvSpPr>
        <p:spPr>
          <a:xfrm rot="5400000">
            <a:off x="6792000" y="3737039"/>
            <a:ext cx="234044" cy="116946"/>
          </a:xfrm>
          <a:prstGeom prst="rightArrow">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ight Arrow 143"/>
          <p:cNvSpPr/>
          <p:nvPr/>
        </p:nvSpPr>
        <p:spPr>
          <a:xfrm flipH="1" flipV="1">
            <a:off x="6383626" y="4058122"/>
            <a:ext cx="279998" cy="151209"/>
          </a:xfrm>
          <a:prstGeom prst="rightArrow">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ight Arrow 145"/>
          <p:cNvSpPr/>
          <p:nvPr/>
        </p:nvSpPr>
        <p:spPr>
          <a:xfrm rot="5400000">
            <a:off x="5799546" y="5419430"/>
            <a:ext cx="529140" cy="157839"/>
          </a:xfrm>
          <a:prstGeom prst="rightArrow">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Arrow 144"/>
          <p:cNvSpPr/>
          <p:nvPr/>
        </p:nvSpPr>
        <p:spPr>
          <a:xfrm rot="5400000">
            <a:off x="5539256" y="4369933"/>
            <a:ext cx="237317"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560284" y="2689205"/>
            <a:ext cx="1065650" cy="338554"/>
          </a:xfrm>
          <a:prstGeom prst="rect">
            <a:avLst/>
          </a:prstGeom>
        </p:spPr>
        <p:txBody>
          <a:bodyPr wrap="square">
            <a:spAutoFit/>
          </a:bodyPr>
          <a:lstStyle/>
          <a:p>
            <a:pPr algn="ctr"/>
            <a:r>
              <a:rPr lang="en-US" sz="800" b="1" dirty="0"/>
              <a:t>Digester Sludge to Macerator</a:t>
            </a:r>
          </a:p>
        </p:txBody>
      </p:sp>
      <p:sp>
        <p:nvSpPr>
          <p:cNvPr id="163" name="Rectangle 162"/>
          <p:cNvSpPr/>
          <p:nvPr/>
        </p:nvSpPr>
        <p:spPr>
          <a:xfrm>
            <a:off x="4475704" y="2889028"/>
            <a:ext cx="1194061" cy="461665"/>
          </a:xfrm>
          <a:prstGeom prst="rect">
            <a:avLst/>
          </a:prstGeom>
        </p:spPr>
        <p:txBody>
          <a:bodyPr wrap="square">
            <a:spAutoFit/>
          </a:bodyPr>
          <a:lstStyle/>
          <a:p>
            <a:pPr algn="ctr"/>
            <a:r>
              <a:rPr lang="en-US" sz="800" b="1" dirty="0"/>
              <a:t>Biochar to Replenish </a:t>
            </a:r>
          </a:p>
          <a:p>
            <a:pPr algn="ctr"/>
            <a:r>
              <a:rPr lang="en-US" sz="800" b="1" dirty="0"/>
              <a:t>Activated Carbon </a:t>
            </a:r>
          </a:p>
          <a:p>
            <a:pPr algn="ctr"/>
            <a:r>
              <a:rPr lang="en-US" sz="800" b="1" dirty="0"/>
              <a:t>Tank as Needed</a:t>
            </a:r>
          </a:p>
        </p:txBody>
      </p:sp>
      <p:sp>
        <p:nvSpPr>
          <p:cNvPr id="165" name="Rectangle 164"/>
          <p:cNvSpPr/>
          <p:nvPr/>
        </p:nvSpPr>
        <p:spPr>
          <a:xfrm>
            <a:off x="999784" y="904699"/>
            <a:ext cx="2037907" cy="507831"/>
          </a:xfrm>
          <a:prstGeom prst="rect">
            <a:avLst/>
          </a:prstGeom>
        </p:spPr>
        <p:txBody>
          <a:bodyPr wrap="square">
            <a:spAutoFit/>
          </a:bodyPr>
          <a:lstStyle/>
          <a:p>
            <a:pPr algn="ctr"/>
            <a:r>
              <a:rPr lang="en-US" sz="900" b="1" dirty="0"/>
              <a:t>Biochar to be Used as Fertilizer and Battery Capacitor Material</a:t>
            </a:r>
          </a:p>
          <a:p>
            <a:pPr algn="ctr"/>
            <a:r>
              <a:rPr lang="en-US" sz="900" b="1" dirty="0"/>
              <a:t>in Agrarian and Mild Industrial Areas</a:t>
            </a:r>
          </a:p>
        </p:txBody>
      </p:sp>
      <p:sp>
        <p:nvSpPr>
          <p:cNvPr id="166" name="Right Arrow 165"/>
          <p:cNvSpPr/>
          <p:nvPr/>
        </p:nvSpPr>
        <p:spPr>
          <a:xfrm rot="5400000">
            <a:off x="8812071" y="3192675"/>
            <a:ext cx="641068" cy="127845"/>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7309156" y="6112413"/>
            <a:ext cx="1925329" cy="507831"/>
          </a:xfrm>
          <a:prstGeom prst="rect">
            <a:avLst/>
          </a:prstGeom>
          <a:solidFill>
            <a:srgbClr val="00B050"/>
          </a:solidFill>
          <a:ln>
            <a:solidFill>
              <a:srgbClr val="00B050"/>
            </a:solidFill>
          </a:ln>
        </p:spPr>
        <p:txBody>
          <a:bodyPr wrap="square">
            <a:spAutoFit/>
          </a:bodyPr>
          <a:lstStyle/>
          <a:p>
            <a:pPr algn="ctr"/>
            <a:r>
              <a:rPr lang="en-US" sz="900" b="1" dirty="0"/>
              <a:t>Algae Product for Human and Animal Nutritional Supplements</a:t>
            </a:r>
          </a:p>
        </p:txBody>
      </p:sp>
      <p:sp>
        <p:nvSpPr>
          <p:cNvPr id="171" name="Title 1"/>
          <p:cNvSpPr txBox="1">
            <a:spLocks/>
          </p:cNvSpPr>
          <p:nvPr/>
        </p:nvSpPr>
        <p:spPr>
          <a:xfrm>
            <a:off x="-16590" y="-162126"/>
            <a:ext cx="12208590" cy="1030173"/>
          </a:xfrm>
          <a:prstGeom prst="rect">
            <a:avLst/>
          </a:prstGeom>
          <a:gradFill flip="none" rotWithShape="1">
            <a:gsLst>
              <a:gs pos="100000">
                <a:srgbClr val="002060"/>
              </a:gs>
              <a:gs pos="15000">
                <a:schemeClr val="accent4">
                  <a:lumMod val="75000"/>
                </a:schemeClr>
              </a:gs>
              <a:gs pos="28000">
                <a:schemeClr val="bg2">
                  <a:lumMod val="60000"/>
                  <a:lumOff val="40000"/>
                </a:schemeClr>
              </a:gs>
            </a:gsLst>
            <a:path path="rect">
              <a:fillToRect l="100000" t="100000"/>
            </a:path>
            <a:tileRect r="-100000" b="-100000"/>
          </a:gra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ln w="19050">
                  <a:solidFill>
                    <a:schemeClr val="accent2">
                      <a:lumMod val="75000"/>
                    </a:schemeClr>
                  </a:solidFill>
                  <a:prstDash val="solid"/>
                </a:ln>
                <a:solidFill>
                  <a:srgbClr val="FFFF00"/>
                </a:solidFill>
                <a:effectLst>
                  <a:outerShdw dist="38100" dir="2700000" algn="tl" rotWithShape="0">
                    <a:schemeClr val="accent2"/>
                  </a:outerShdw>
                </a:effectLst>
              </a:rPr>
              <a:t>   </a:t>
            </a:r>
            <a:r>
              <a:rPr lang="en-US" sz="5400" b="1" dirty="0">
                <a:ln w="19050">
                  <a:solidFill>
                    <a:schemeClr val="accent2">
                      <a:lumMod val="75000"/>
                    </a:schemeClr>
                  </a:solidFill>
                  <a:prstDash val="solid"/>
                </a:ln>
                <a:solidFill>
                  <a:srgbClr val="FFFF00"/>
                </a:solidFill>
                <a:effectLst>
                  <a:outerShdw dist="38100" dir="2700000" algn="tl" rotWithShape="0">
                    <a:schemeClr val="accent2"/>
                  </a:outerShdw>
                </a:effectLst>
                <a:latin typeface="Franklin Gothic Demi Cond" panose="020B0706030402020204" pitchFamily="34" charset="0"/>
              </a:rPr>
              <a:t>Processing Area Schematic</a:t>
            </a:r>
          </a:p>
        </p:txBody>
      </p:sp>
      <p:grpSp>
        <p:nvGrpSpPr>
          <p:cNvPr id="77" name="Group 76"/>
          <p:cNvGrpSpPr/>
          <p:nvPr/>
        </p:nvGrpSpPr>
        <p:grpSpPr>
          <a:xfrm>
            <a:off x="3976744" y="1254666"/>
            <a:ext cx="2889556" cy="1565503"/>
            <a:chOff x="87265" y="1078637"/>
            <a:chExt cx="2881434" cy="1565503"/>
          </a:xfrm>
        </p:grpSpPr>
        <p:sp>
          <p:nvSpPr>
            <p:cNvPr id="84" name="Flowchart: Connector 83"/>
            <p:cNvSpPr/>
            <p:nvPr/>
          </p:nvSpPr>
          <p:spPr>
            <a:xfrm>
              <a:off x="537839" y="1517165"/>
              <a:ext cx="1183153" cy="1109349"/>
            </a:xfrm>
            <a:prstGeom prst="flowChartConnector">
              <a:avLst/>
            </a:prstGeom>
            <a:gradFill>
              <a:gsLst>
                <a:gs pos="43360">
                  <a:schemeClr val="bg2">
                    <a:lumMod val="75000"/>
                  </a:schemeClr>
                </a:gs>
                <a:gs pos="7000">
                  <a:srgbClr val="0070C0"/>
                </a:gs>
                <a:gs pos="97000">
                  <a:schemeClr val="accent2">
                    <a:lumMod val="20000"/>
                    <a:lumOff val="8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Graywater</a:t>
              </a:r>
            </a:p>
            <a:p>
              <a:pPr algn="ctr"/>
              <a:r>
                <a:rPr lang="en-US" sz="900" b="1" dirty="0" err="1">
                  <a:solidFill>
                    <a:schemeClr val="tx1"/>
                  </a:solidFill>
                </a:rPr>
                <a:t>Biodigester</a:t>
              </a:r>
              <a:endParaRPr lang="en-US" sz="900" b="1" dirty="0">
                <a:solidFill>
                  <a:schemeClr val="tx1"/>
                </a:solidFill>
              </a:endParaRPr>
            </a:p>
          </p:txBody>
        </p:sp>
        <p:sp>
          <p:nvSpPr>
            <p:cNvPr id="86" name="Flowchart: Connector 85"/>
            <p:cNvSpPr/>
            <p:nvPr/>
          </p:nvSpPr>
          <p:spPr>
            <a:xfrm>
              <a:off x="1827697" y="1517165"/>
              <a:ext cx="1141002" cy="1126975"/>
            </a:xfrm>
            <a:prstGeom prst="flowChartConnector">
              <a:avLst/>
            </a:prstGeom>
            <a:gradFill flip="none" rotWithShape="1">
              <a:gsLst>
                <a:gs pos="43360">
                  <a:schemeClr val="bg2">
                    <a:lumMod val="75000"/>
                  </a:schemeClr>
                </a:gs>
                <a:gs pos="7000">
                  <a:schemeClr val="tx1">
                    <a:lumMod val="95000"/>
                  </a:schemeClr>
                </a:gs>
                <a:gs pos="97000">
                  <a:srgbClr val="99FF3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Cl</a:t>
              </a:r>
              <a:r>
                <a:rPr lang="en-US" sz="800" b="1" dirty="0">
                  <a:solidFill>
                    <a:schemeClr val="tx1"/>
                  </a:solidFill>
                </a:rPr>
                <a:t>2</a:t>
              </a:r>
              <a:r>
                <a:rPr lang="en-US" sz="1100" b="1" dirty="0">
                  <a:solidFill>
                    <a:schemeClr val="tx1"/>
                  </a:solidFill>
                </a:rPr>
                <a:t>/O</a:t>
              </a:r>
              <a:r>
                <a:rPr lang="en-US" sz="800" b="1" dirty="0">
                  <a:solidFill>
                    <a:schemeClr val="tx1"/>
                  </a:solidFill>
                </a:rPr>
                <a:t>2</a:t>
              </a:r>
            </a:p>
            <a:p>
              <a:pPr algn="ctr"/>
              <a:r>
                <a:rPr lang="en-US" sz="900" b="1" dirty="0">
                  <a:solidFill>
                    <a:schemeClr val="tx1"/>
                  </a:solidFill>
                </a:rPr>
                <a:t>Secondary </a:t>
              </a:r>
            </a:p>
            <a:p>
              <a:pPr algn="ctr"/>
              <a:r>
                <a:rPr lang="en-US" sz="900" b="1" dirty="0">
                  <a:solidFill>
                    <a:schemeClr val="tx1"/>
                  </a:solidFill>
                </a:rPr>
                <a:t>Treatment</a:t>
              </a:r>
            </a:p>
            <a:p>
              <a:pPr algn="ctr"/>
              <a:r>
                <a:rPr lang="en-US" sz="900" b="1" dirty="0">
                  <a:solidFill>
                    <a:schemeClr val="tx1"/>
                  </a:solidFill>
                </a:rPr>
                <a:t>Mixing Tank</a:t>
              </a:r>
            </a:p>
          </p:txBody>
        </p:sp>
        <p:sp>
          <p:nvSpPr>
            <p:cNvPr id="12" name="Oval 11"/>
            <p:cNvSpPr/>
            <p:nvPr/>
          </p:nvSpPr>
          <p:spPr>
            <a:xfrm>
              <a:off x="1035083" y="1078637"/>
              <a:ext cx="1021035" cy="461874"/>
            </a:xfrm>
            <a:prstGeom prst="ellipse">
              <a:avLst/>
            </a:prstGeom>
            <a:gradFill>
              <a:gsLst>
                <a:gs pos="43360">
                  <a:schemeClr val="bg2">
                    <a:lumMod val="75000"/>
                  </a:schemeClr>
                </a:gs>
                <a:gs pos="7000">
                  <a:srgbClr val="0070C0"/>
                </a:gs>
                <a:gs pos="97000">
                  <a:schemeClr val="accent1">
                    <a:lumMod val="60000"/>
                    <a:lumOff val="40000"/>
                  </a:schemeClr>
                </a:gs>
              </a:gsLst>
              <a:path path="rect">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Sulphur</a:t>
              </a:r>
            </a:p>
            <a:p>
              <a:pPr algn="ctr"/>
              <a:r>
                <a:rPr lang="en-US" sz="900" b="1" dirty="0">
                  <a:solidFill>
                    <a:schemeClr val="tx1"/>
                  </a:solidFill>
                </a:rPr>
                <a:t>Scrubber</a:t>
              </a:r>
            </a:p>
          </p:txBody>
        </p:sp>
        <p:sp>
          <p:nvSpPr>
            <p:cNvPr id="124" name="Right Arrow 123"/>
            <p:cNvSpPr/>
            <p:nvPr/>
          </p:nvSpPr>
          <p:spPr>
            <a:xfrm rot="10800000">
              <a:off x="394197" y="2405775"/>
              <a:ext cx="532220" cy="150943"/>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ght Arrow 124"/>
            <p:cNvSpPr/>
            <p:nvPr/>
          </p:nvSpPr>
          <p:spPr>
            <a:xfrm>
              <a:off x="87265" y="1864211"/>
              <a:ext cx="641068" cy="135184"/>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ght Arrow 135"/>
            <p:cNvSpPr/>
            <p:nvPr/>
          </p:nvSpPr>
          <p:spPr>
            <a:xfrm rot="16200000">
              <a:off x="1226515" y="1551919"/>
              <a:ext cx="392560" cy="155829"/>
            </a:xfrm>
            <a:prstGeom prst="rightArrow">
              <a:avLst/>
            </a:prstGeom>
            <a:gradFill flip="none" rotWithShape="1">
              <a:gsLst>
                <a:gs pos="0">
                  <a:srgbClr val="FFFF00"/>
                </a:gs>
                <a:gs pos="75000">
                  <a:schemeClr val="tx1">
                    <a:lumMod val="5000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1390416" y="1485900"/>
              <a:ext cx="700284" cy="369332"/>
            </a:xfrm>
            <a:prstGeom prst="rect">
              <a:avLst/>
            </a:prstGeom>
            <a:ln>
              <a:noFill/>
            </a:ln>
          </p:spPr>
          <p:txBody>
            <a:bodyPr wrap="square">
              <a:spAutoFit/>
            </a:bodyPr>
            <a:lstStyle/>
            <a:p>
              <a:pPr algn="ctr"/>
              <a:r>
                <a:rPr lang="en-US" sz="900" b="1" dirty="0"/>
                <a:t>Digester</a:t>
              </a:r>
            </a:p>
            <a:p>
              <a:pPr algn="ctr"/>
              <a:r>
                <a:rPr lang="en-US" sz="900" b="1" dirty="0"/>
                <a:t>CH</a:t>
              </a:r>
              <a:r>
                <a:rPr lang="en-US" sz="600" b="1" dirty="0"/>
                <a:t>4</a:t>
              </a:r>
            </a:p>
          </p:txBody>
        </p:sp>
        <p:sp>
          <p:nvSpPr>
            <p:cNvPr id="170" name="Right Arrow 169"/>
            <p:cNvSpPr/>
            <p:nvPr/>
          </p:nvSpPr>
          <p:spPr>
            <a:xfrm>
              <a:off x="1443225" y="2034228"/>
              <a:ext cx="641068" cy="135184"/>
            </a:xfrm>
            <a:prstGeom prst="rightArrow">
              <a:avLst/>
            </a:prstGeom>
            <a:solidFill>
              <a:srgbClr val="689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ight Arrow 153"/>
            <p:cNvSpPr/>
            <p:nvPr/>
          </p:nvSpPr>
          <p:spPr>
            <a:xfrm rot="10800000">
              <a:off x="586460" y="1150961"/>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139180" y="4570511"/>
            <a:ext cx="1799329" cy="1481624"/>
          </a:xfrm>
          <a:prstGeom prst="rect">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700" dirty="0">
              <a:solidFill>
                <a:prstClr val="white"/>
              </a:solidFill>
            </a:endParaRPr>
          </a:p>
        </p:txBody>
      </p:sp>
      <p:grpSp>
        <p:nvGrpSpPr>
          <p:cNvPr id="22" name="Group 21"/>
          <p:cNvGrpSpPr/>
          <p:nvPr/>
        </p:nvGrpSpPr>
        <p:grpSpPr>
          <a:xfrm>
            <a:off x="3121300" y="3748247"/>
            <a:ext cx="761747" cy="693716"/>
            <a:chOff x="201625" y="3960553"/>
            <a:chExt cx="726858" cy="693716"/>
          </a:xfrm>
        </p:grpSpPr>
        <p:sp>
          <p:nvSpPr>
            <p:cNvPr id="113" name="Flowchart: Connector 112"/>
            <p:cNvSpPr/>
            <p:nvPr/>
          </p:nvSpPr>
          <p:spPr>
            <a:xfrm>
              <a:off x="212683" y="3960553"/>
              <a:ext cx="702303" cy="693716"/>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Rectangle 4"/>
            <p:cNvSpPr/>
            <p:nvPr/>
          </p:nvSpPr>
          <p:spPr>
            <a:xfrm>
              <a:off x="201625" y="4099951"/>
              <a:ext cx="726858" cy="461665"/>
            </a:xfrm>
            <a:prstGeom prst="rect">
              <a:avLst/>
            </a:prstGeom>
          </p:spPr>
          <p:txBody>
            <a:bodyPr wrap="none">
              <a:spAutoFit/>
            </a:bodyPr>
            <a:lstStyle/>
            <a:p>
              <a:pPr algn="ctr"/>
              <a:r>
                <a:rPr lang="en-US" sz="800" b="1" dirty="0"/>
                <a:t>Sewage Cl</a:t>
              </a:r>
              <a:r>
                <a:rPr lang="en-US" sz="600" b="1" dirty="0"/>
                <a:t>2</a:t>
              </a:r>
            </a:p>
            <a:p>
              <a:pPr algn="ctr"/>
              <a:r>
                <a:rPr lang="en-US" sz="800" b="1" dirty="0"/>
                <a:t>Pretreatment</a:t>
              </a:r>
            </a:p>
            <a:p>
              <a:pPr algn="ctr"/>
              <a:r>
                <a:rPr lang="en-US" sz="800" b="1" dirty="0"/>
                <a:t>Macerator</a:t>
              </a:r>
            </a:p>
          </p:txBody>
        </p:sp>
      </p:grpSp>
      <p:sp>
        <p:nvSpPr>
          <p:cNvPr id="130" name="Right Arrow 129"/>
          <p:cNvSpPr/>
          <p:nvPr/>
        </p:nvSpPr>
        <p:spPr>
          <a:xfrm rot="10800000">
            <a:off x="4351665" y="6240038"/>
            <a:ext cx="671839" cy="161871"/>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400411" y="6035422"/>
            <a:ext cx="1336648" cy="276999"/>
          </a:xfrm>
          <a:prstGeom prst="rect">
            <a:avLst/>
          </a:prstGeom>
          <a:noFill/>
        </p:spPr>
        <p:txBody>
          <a:bodyPr wrap="none" rtlCol="0">
            <a:spAutoFit/>
          </a:bodyPr>
          <a:lstStyle/>
          <a:p>
            <a:r>
              <a:rPr lang="en-US" sz="1200" b="1" dirty="0"/>
              <a:t>Pyrolysis Platform</a:t>
            </a:r>
          </a:p>
        </p:txBody>
      </p:sp>
      <p:grpSp>
        <p:nvGrpSpPr>
          <p:cNvPr id="23" name="Group 22"/>
          <p:cNvGrpSpPr/>
          <p:nvPr/>
        </p:nvGrpSpPr>
        <p:grpSpPr>
          <a:xfrm>
            <a:off x="4107860" y="3690538"/>
            <a:ext cx="886337" cy="816635"/>
            <a:chOff x="1116980" y="3902530"/>
            <a:chExt cx="845742" cy="816635"/>
          </a:xfrm>
        </p:grpSpPr>
        <p:sp>
          <p:nvSpPr>
            <p:cNvPr id="101" name="Flowchart: Connector 100"/>
            <p:cNvSpPr/>
            <p:nvPr/>
          </p:nvSpPr>
          <p:spPr>
            <a:xfrm>
              <a:off x="1116980" y="3902530"/>
              <a:ext cx="845742" cy="816635"/>
            </a:xfrm>
            <a:prstGeom prst="flowChartConnector">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1" name="Rectangle 20"/>
            <p:cNvSpPr/>
            <p:nvPr/>
          </p:nvSpPr>
          <p:spPr>
            <a:xfrm>
              <a:off x="1139051" y="4072871"/>
              <a:ext cx="804868" cy="584775"/>
            </a:xfrm>
            <a:prstGeom prst="rect">
              <a:avLst/>
            </a:prstGeom>
          </p:spPr>
          <p:txBody>
            <a:bodyPr wrap="none">
              <a:spAutoFit/>
            </a:bodyPr>
            <a:lstStyle/>
            <a:p>
              <a:pPr algn="ctr"/>
              <a:r>
                <a:rPr lang="en-US" sz="800" b="1" dirty="0"/>
                <a:t>Closed Sewage</a:t>
              </a:r>
            </a:p>
            <a:p>
              <a:pPr algn="ctr"/>
              <a:r>
                <a:rPr lang="en-US" sz="800" b="1" dirty="0"/>
                <a:t>Perk’ Over</a:t>
              </a:r>
            </a:p>
            <a:p>
              <a:pPr algn="ctr"/>
              <a:r>
                <a:rPr lang="en-US" sz="800" b="1" dirty="0"/>
                <a:t>Crude Cellulose</a:t>
              </a:r>
            </a:p>
            <a:p>
              <a:pPr algn="ctr"/>
              <a:r>
                <a:rPr lang="en-US" sz="800" b="1" dirty="0"/>
                <a:t>Media</a:t>
              </a:r>
            </a:p>
          </p:txBody>
        </p:sp>
      </p:grpSp>
      <p:grpSp>
        <p:nvGrpSpPr>
          <p:cNvPr id="68" name="Group 67"/>
          <p:cNvGrpSpPr/>
          <p:nvPr/>
        </p:nvGrpSpPr>
        <p:grpSpPr>
          <a:xfrm>
            <a:off x="4339881" y="4601690"/>
            <a:ext cx="626956" cy="643683"/>
            <a:chOff x="1333668" y="4804911"/>
            <a:chExt cx="598241" cy="643683"/>
          </a:xfrm>
        </p:grpSpPr>
        <p:grpSp>
          <p:nvGrpSpPr>
            <p:cNvPr id="66" name="Group 65"/>
            <p:cNvGrpSpPr/>
            <p:nvPr/>
          </p:nvGrpSpPr>
          <p:grpSpPr>
            <a:xfrm>
              <a:off x="1333668" y="4804911"/>
              <a:ext cx="598241" cy="215444"/>
              <a:chOff x="1296759" y="4882238"/>
              <a:chExt cx="598241" cy="215444"/>
            </a:xfrm>
          </p:grpSpPr>
          <p:sp>
            <p:nvSpPr>
              <p:cNvPr id="24" name="Rectangle 23"/>
              <p:cNvSpPr/>
              <p:nvPr/>
            </p:nvSpPr>
            <p:spPr>
              <a:xfrm>
                <a:off x="1344880" y="4934433"/>
                <a:ext cx="475501" cy="1193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6759" y="4882238"/>
                <a:ext cx="598241" cy="215444"/>
              </a:xfrm>
              <a:prstGeom prst="rect">
                <a:avLst/>
              </a:prstGeom>
            </p:spPr>
            <p:txBody>
              <a:bodyPr wrap="none">
                <a:spAutoFit/>
              </a:bodyPr>
              <a:lstStyle/>
              <a:p>
                <a:r>
                  <a:rPr lang="en-US" sz="800" b="1" dirty="0">
                    <a:solidFill>
                      <a:prstClr val="black"/>
                    </a:solidFill>
                  </a:rPr>
                  <a:t>Radiator</a:t>
                </a:r>
                <a:endParaRPr lang="en-US" dirty="0"/>
              </a:p>
            </p:txBody>
          </p:sp>
        </p:grpSp>
        <p:grpSp>
          <p:nvGrpSpPr>
            <p:cNvPr id="67" name="Group 66"/>
            <p:cNvGrpSpPr/>
            <p:nvPr/>
          </p:nvGrpSpPr>
          <p:grpSpPr>
            <a:xfrm>
              <a:off x="1389716" y="4986929"/>
              <a:ext cx="446945" cy="461665"/>
              <a:chOff x="2036642" y="5019004"/>
              <a:chExt cx="446945" cy="461665"/>
            </a:xfrm>
          </p:grpSpPr>
          <p:sp>
            <p:nvSpPr>
              <p:cNvPr id="28" name="Rectangle 27"/>
              <p:cNvSpPr/>
              <p:nvPr/>
            </p:nvSpPr>
            <p:spPr>
              <a:xfrm>
                <a:off x="2081067" y="5053819"/>
                <a:ext cx="365803" cy="39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036642" y="5019004"/>
                <a:ext cx="446945" cy="461665"/>
              </a:xfrm>
              <a:prstGeom prst="rect">
                <a:avLst/>
              </a:prstGeom>
              <a:noFill/>
            </p:spPr>
            <p:txBody>
              <a:bodyPr wrap="none" rtlCol="0">
                <a:spAutoFit/>
              </a:bodyPr>
              <a:lstStyle/>
              <a:p>
                <a:pPr algn="ctr"/>
                <a:r>
                  <a:rPr lang="en-US" sz="800" b="1" dirty="0"/>
                  <a:t>3.0L</a:t>
                </a:r>
              </a:p>
              <a:p>
                <a:pPr algn="ctr"/>
                <a:r>
                  <a:rPr lang="en-US" sz="800" b="1" dirty="0"/>
                  <a:t>GM</a:t>
                </a:r>
              </a:p>
              <a:p>
                <a:pPr algn="ctr"/>
                <a:r>
                  <a:rPr lang="en-US" sz="800" b="1" dirty="0"/>
                  <a:t>Engine</a:t>
                </a:r>
              </a:p>
            </p:txBody>
          </p:sp>
        </p:grpSp>
      </p:grpSp>
      <p:grpSp>
        <p:nvGrpSpPr>
          <p:cNvPr id="73" name="Group 72"/>
          <p:cNvGrpSpPr/>
          <p:nvPr/>
        </p:nvGrpSpPr>
        <p:grpSpPr>
          <a:xfrm>
            <a:off x="3610513" y="4977287"/>
            <a:ext cx="722869" cy="692461"/>
            <a:chOff x="739353" y="5197417"/>
            <a:chExt cx="626053" cy="621151"/>
          </a:xfrm>
        </p:grpSpPr>
        <p:sp>
          <p:nvSpPr>
            <p:cNvPr id="162" name="Oval 161"/>
            <p:cNvSpPr/>
            <p:nvPr/>
          </p:nvSpPr>
          <p:spPr>
            <a:xfrm>
              <a:off x="739353" y="5197417"/>
              <a:ext cx="626053" cy="62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1434" y="5392238"/>
              <a:ext cx="433430" cy="193257"/>
            </a:xfrm>
            <a:prstGeom prst="rect">
              <a:avLst/>
            </a:prstGeom>
            <a:noFill/>
          </p:spPr>
          <p:txBody>
            <a:bodyPr wrap="none" rtlCol="0">
              <a:spAutoFit/>
            </a:bodyPr>
            <a:lstStyle/>
            <a:p>
              <a:r>
                <a:rPr lang="en-US" sz="800" b="1" dirty="0"/>
                <a:t>Hopper</a:t>
              </a:r>
            </a:p>
          </p:txBody>
        </p:sp>
      </p:grpSp>
      <p:grpSp>
        <p:nvGrpSpPr>
          <p:cNvPr id="72" name="Group 71"/>
          <p:cNvGrpSpPr/>
          <p:nvPr/>
        </p:nvGrpSpPr>
        <p:grpSpPr>
          <a:xfrm>
            <a:off x="3619631" y="4371954"/>
            <a:ext cx="611837" cy="360699"/>
            <a:chOff x="692176" y="4452191"/>
            <a:chExt cx="583814" cy="360699"/>
          </a:xfrm>
        </p:grpSpPr>
        <p:sp>
          <p:nvSpPr>
            <p:cNvPr id="135" name="Oval 134"/>
            <p:cNvSpPr/>
            <p:nvPr/>
          </p:nvSpPr>
          <p:spPr>
            <a:xfrm>
              <a:off x="783280" y="4452191"/>
              <a:ext cx="391095" cy="360699"/>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p:cNvSpPr/>
            <p:nvPr/>
          </p:nvSpPr>
          <p:spPr>
            <a:xfrm>
              <a:off x="692176" y="4476936"/>
              <a:ext cx="583814" cy="307777"/>
            </a:xfrm>
            <a:prstGeom prst="rect">
              <a:avLst/>
            </a:prstGeom>
          </p:spPr>
          <p:txBody>
            <a:bodyPr wrap="none">
              <a:spAutoFit/>
            </a:bodyPr>
            <a:lstStyle/>
            <a:p>
              <a:pPr algn="ctr"/>
              <a:r>
                <a:rPr lang="en-US" sz="700" b="1" dirty="0" err="1">
                  <a:solidFill>
                    <a:prstClr val="black"/>
                  </a:solidFill>
                </a:rPr>
                <a:t>BioChar</a:t>
              </a:r>
              <a:endParaRPr lang="en-US" sz="700" b="1" dirty="0">
                <a:solidFill>
                  <a:prstClr val="black"/>
                </a:solidFill>
              </a:endParaRPr>
            </a:p>
            <a:p>
              <a:pPr algn="ctr"/>
              <a:r>
                <a:rPr lang="en-US" sz="700" b="1" dirty="0">
                  <a:solidFill>
                    <a:prstClr val="black"/>
                  </a:solidFill>
                </a:rPr>
                <a:t>Collector</a:t>
              </a:r>
              <a:endParaRPr lang="en-US" sz="700" dirty="0"/>
            </a:p>
          </p:txBody>
        </p:sp>
      </p:grpSp>
      <p:grpSp>
        <p:nvGrpSpPr>
          <p:cNvPr id="65" name="Group 64"/>
          <p:cNvGrpSpPr/>
          <p:nvPr/>
        </p:nvGrpSpPr>
        <p:grpSpPr>
          <a:xfrm>
            <a:off x="3075080" y="4615949"/>
            <a:ext cx="799241" cy="503717"/>
            <a:chOff x="405012" y="4799917"/>
            <a:chExt cx="711013" cy="453481"/>
          </a:xfrm>
        </p:grpSpPr>
        <p:sp>
          <p:nvSpPr>
            <p:cNvPr id="30" name="Oval 29"/>
            <p:cNvSpPr/>
            <p:nvPr/>
          </p:nvSpPr>
          <p:spPr>
            <a:xfrm>
              <a:off x="505494" y="4799917"/>
              <a:ext cx="515347" cy="4534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05012" y="4822961"/>
              <a:ext cx="711013" cy="415498"/>
            </a:xfrm>
            <a:prstGeom prst="rect">
              <a:avLst/>
            </a:prstGeom>
          </p:spPr>
          <p:txBody>
            <a:bodyPr wrap="square">
              <a:spAutoFit/>
            </a:bodyPr>
            <a:lstStyle/>
            <a:p>
              <a:pPr algn="ctr"/>
              <a:r>
                <a:rPr lang="en-US" sz="700" b="1" dirty="0">
                  <a:solidFill>
                    <a:prstClr val="black"/>
                  </a:solidFill>
                </a:rPr>
                <a:t>Pyrolysis</a:t>
              </a:r>
            </a:p>
            <a:p>
              <a:pPr algn="ctr"/>
              <a:r>
                <a:rPr lang="en-US" sz="700" b="1" dirty="0">
                  <a:solidFill>
                    <a:prstClr val="black"/>
                  </a:solidFill>
                </a:rPr>
                <a:t>and </a:t>
              </a:r>
              <a:r>
                <a:rPr lang="en-US" sz="700" b="1" dirty="0" err="1">
                  <a:solidFill>
                    <a:prstClr val="black"/>
                  </a:solidFill>
                </a:rPr>
                <a:t>Gasifier</a:t>
              </a:r>
              <a:endParaRPr lang="en-US" sz="700" b="1" dirty="0">
                <a:solidFill>
                  <a:prstClr val="black"/>
                </a:solidFill>
              </a:endParaRPr>
            </a:p>
            <a:p>
              <a:pPr algn="ctr"/>
              <a:r>
                <a:rPr lang="en-US" sz="700" b="1" dirty="0">
                  <a:solidFill>
                    <a:prstClr val="black"/>
                  </a:solidFill>
                </a:rPr>
                <a:t>Chambers</a:t>
              </a:r>
              <a:endParaRPr lang="en-US" dirty="0"/>
            </a:p>
          </p:txBody>
        </p:sp>
      </p:grpSp>
      <p:grpSp>
        <p:nvGrpSpPr>
          <p:cNvPr id="69" name="Group 68"/>
          <p:cNvGrpSpPr/>
          <p:nvPr/>
        </p:nvGrpSpPr>
        <p:grpSpPr>
          <a:xfrm>
            <a:off x="4326002" y="5245373"/>
            <a:ext cx="622286" cy="463482"/>
            <a:chOff x="1334800" y="5631014"/>
            <a:chExt cx="593785" cy="463482"/>
          </a:xfrm>
        </p:grpSpPr>
        <p:sp>
          <p:nvSpPr>
            <p:cNvPr id="173" name="Oval 172"/>
            <p:cNvSpPr/>
            <p:nvPr/>
          </p:nvSpPr>
          <p:spPr>
            <a:xfrm>
              <a:off x="1361125" y="5631014"/>
              <a:ext cx="548459" cy="4634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p:cNvSpPr txBox="1"/>
            <p:nvPr/>
          </p:nvSpPr>
          <p:spPr>
            <a:xfrm>
              <a:off x="1334800" y="5680337"/>
              <a:ext cx="593785" cy="338554"/>
            </a:xfrm>
            <a:prstGeom prst="rect">
              <a:avLst/>
            </a:prstGeom>
            <a:noFill/>
          </p:spPr>
          <p:txBody>
            <a:bodyPr wrap="none" rtlCol="0">
              <a:spAutoFit/>
            </a:bodyPr>
            <a:lstStyle/>
            <a:p>
              <a:pPr algn="ctr"/>
              <a:r>
                <a:rPr lang="en-US" sz="800" b="1" dirty="0"/>
                <a:t>Electrical</a:t>
              </a:r>
            </a:p>
            <a:p>
              <a:pPr algn="ctr"/>
              <a:r>
                <a:rPr lang="en-US" sz="800" b="1" dirty="0"/>
                <a:t>Generator</a:t>
              </a:r>
            </a:p>
          </p:txBody>
        </p:sp>
      </p:grpSp>
      <p:grpSp>
        <p:nvGrpSpPr>
          <p:cNvPr id="177" name="Group 176"/>
          <p:cNvGrpSpPr/>
          <p:nvPr/>
        </p:nvGrpSpPr>
        <p:grpSpPr>
          <a:xfrm>
            <a:off x="4169740" y="5702952"/>
            <a:ext cx="873778" cy="338554"/>
            <a:chOff x="1254143" y="4911655"/>
            <a:chExt cx="651344" cy="199138"/>
          </a:xfrm>
        </p:grpSpPr>
        <p:sp>
          <p:nvSpPr>
            <p:cNvPr id="181" name="Rectangle 180"/>
            <p:cNvSpPr/>
            <p:nvPr/>
          </p:nvSpPr>
          <p:spPr>
            <a:xfrm>
              <a:off x="1344880" y="4934433"/>
              <a:ext cx="465592" cy="1502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254143" y="4911655"/>
              <a:ext cx="651344" cy="199138"/>
            </a:xfrm>
            <a:prstGeom prst="rect">
              <a:avLst/>
            </a:prstGeom>
          </p:spPr>
          <p:txBody>
            <a:bodyPr wrap="none">
              <a:spAutoFit/>
            </a:bodyPr>
            <a:lstStyle/>
            <a:p>
              <a:pPr algn="ctr"/>
              <a:r>
                <a:rPr lang="en-US" sz="800" b="1" dirty="0">
                  <a:solidFill>
                    <a:prstClr val="black"/>
                  </a:solidFill>
                </a:rPr>
                <a:t>Electrical</a:t>
              </a:r>
            </a:p>
            <a:p>
              <a:pPr algn="ctr"/>
              <a:r>
                <a:rPr lang="en-US" sz="800" b="1" dirty="0">
                  <a:solidFill>
                    <a:prstClr val="black"/>
                  </a:solidFill>
                </a:rPr>
                <a:t>Connection</a:t>
              </a:r>
              <a:endParaRPr lang="en-US" dirty="0"/>
            </a:p>
          </p:txBody>
        </p:sp>
      </p:grpSp>
      <p:grpSp>
        <p:nvGrpSpPr>
          <p:cNvPr id="71" name="Group 70"/>
          <p:cNvGrpSpPr/>
          <p:nvPr/>
        </p:nvGrpSpPr>
        <p:grpSpPr>
          <a:xfrm>
            <a:off x="3689166" y="5700160"/>
            <a:ext cx="569838" cy="338554"/>
            <a:chOff x="827667" y="5936015"/>
            <a:chExt cx="497377" cy="338554"/>
          </a:xfrm>
        </p:grpSpPr>
        <p:sp>
          <p:nvSpPr>
            <p:cNvPr id="183" name="Rectangle 182"/>
            <p:cNvSpPr/>
            <p:nvPr/>
          </p:nvSpPr>
          <p:spPr>
            <a:xfrm>
              <a:off x="827667" y="5936015"/>
              <a:ext cx="497377" cy="338554"/>
            </a:xfrm>
            <a:prstGeom prst="rect">
              <a:avLst/>
            </a:prstGeom>
          </p:spPr>
          <p:txBody>
            <a:bodyPr wrap="none">
              <a:spAutoFit/>
            </a:bodyPr>
            <a:lstStyle/>
            <a:p>
              <a:pPr algn="ctr"/>
              <a:r>
                <a:rPr lang="en-US" sz="800" b="1" dirty="0">
                  <a:solidFill>
                    <a:prstClr val="black"/>
                  </a:solidFill>
                </a:rPr>
                <a:t>Control</a:t>
              </a:r>
            </a:p>
            <a:p>
              <a:pPr algn="ctr"/>
              <a:r>
                <a:rPr lang="en-US" sz="800" b="1" dirty="0">
                  <a:solidFill>
                    <a:prstClr val="black"/>
                  </a:solidFill>
                </a:rPr>
                <a:t>Panel</a:t>
              </a:r>
              <a:endParaRPr lang="en-US" dirty="0"/>
            </a:p>
          </p:txBody>
        </p:sp>
        <p:sp>
          <p:nvSpPr>
            <p:cNvPr id="70" name="Rectangle 69"/>
            <p:cNvSpPr/>
            <p:nvPr/>
          </p:nvSpPr>
          <p:spPr>
            <a:xfrm>
              <a:off x="888697" y="5970026"/>
              <a:ext cx="371726" cy="261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201337" y="5550531"/>
            <a:ext cx="479439" cy="441305"/>
            <a:chOff x="278665" y="5662200"/>
            <a:chExt cx="457480" cy="441305"/>
          </a:xfrm>
        </p:grpSpPr>
        <p:sp>
          <p:nvSpPr>
            <p:cNvPr id="184" name="Oval 183"/>
            <p:cNvSpPr/>
            <p:nvPr/>
          </p:nvSpPr>
          <p:spPr>
            <a:xfrm>
              <a:off x="278665" y="5662200"/>
              <a:ext cx="457480" cy="441305"/>
            </a:xfrm>
            <a:prstGeom prst="ellipse">
              <a:avLst/>
            </a:prstGeom>
            <a:solidFill>
              <a:srgbClr val="F5AF7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307018" y="5723596"/>
              <a:ext cx="383438" cy="307777"/>
            </a:xfrm>
            <a:prstGeom prst="rect">
              <a:avLst/>
            </a:prstGeom>
          </p:spPr>
          <p:txBody>
            <a:bodyPr wrap="none">
              <a:spAutoFit/>
            </a:bodyPr>
            <a:lstStyle/>
            <a:p>
              <a:pPr algn="ctr"/>
              <a:r>
                <a:rPr lang="en-US" sz="700" b="1" dirty="0">
                  <a:solidFill>
                    <a:prstClr val="black"/>
                  </a:solidFill>
                </a:rPr>
                <a:t>Gas</a:t>
              </a:r>
            </a:p>
            <a:p>
              <a:pPr algn="ctr"/>
              <a:r>
                <a:rPr lang="en-US" sz="700" b="1" dirty="0">
                  <a:solidFill>
                    <a:prstClr val="black"/>
                  </a:solidFill>
                </a:rPr>
                <a:t>Filter</a:t>
              </a:r>
              <a:endParaRPr lang="en-US" sz="700" dirty="0"/>
            </a:p>
          </p:txBody>
        </p:sp>
      </p:grpSp>
      <p:sp>
        <p:nvSpPr>
          <p:cNvPr id="16" name="Right Arrow 15"/>
          <p:cNvSpPr/>
          <p:nvPr/>
        </p:nvSpPr>
        <p:spPr>
          <a:xfrm>
            <a:off x="3676801" y="3761962"/>
            <a:ext cx="825570" cy="139396"/>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Arrow 99"/>
          <p:cNvSpPr/>
          <p:nvPr/>
        </p:nvSpPr>
        <p:spPr>
          <a:xfrm rot="6983894">
            <a:off x="3773097" y="4767425"/>
            <a:ext cx="884139" cy="13312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ight Arrow 128"/>
          <p:cNvSpPr/>
          <p:nvPr/>
        </p:nvSpPr>
        <p:spPr>
          <a:xfrm rot="18983629">
            <a:off x="3651454" y="4696805"/>
            <a:ext cx="215026" cy="6582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ight Arrow 105"/>
          <p:cNvSpPr/>
          <p:nvPr/>
        </p:nvSpPr>
        <p:spPr>
          <a:xfrm rot="13995365">
            <a:off x="3358191" y="5137247"/>
            <a:ext cx="484667" cy="12920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ight Arrow 185"/>
          <p:cNvSpPr/>
          <p:nvPr/>
        </p:nvSpPr>
        <p:spPr>
          <a:xfrm rot="16200000">
            <a:off x="4613842" y="4444676"/>
            <a:ext cx="361130" cy="91274"/>
          </a:xfrm>
          <a:prstGeom prst="rightArrow">
            <a:avLst/>
          </a:prstGeom>
          <a:solidFill>
            <a:srgbClr val="F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ight Arrow 116"/>
          <p:cNvSpPr/>
          <p:nvPr/>
        </p:nvSpPr>
        <p:spPr>
          <a:xfrm rot="5400000">
            <a:off x="3023016" y="5281056"/>
            <a:ext cx="647833" cy="129554"/>
          </a:xfrm>
          <a:prstGeom prst="rightArrow">
            <a:avLst/>
          </a:prstGeom>
          <a:solidFill>
            <a:srgbClr val="EF0000"/>
          </a:solidFill>
          <a:ln>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Bent-Up Arrow 186"/>
          <p:cNvSpPr/>
          <p:nvPr/>
        </p:nvSpPr>
        <p:spPr>
          <a:xfrm rot="5400000" flipV="1">
            <a:off x="5105146" y="6050990"/>
            <a:ext cx="304007" cy="39783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ight Arrow 187"/>
          <p:cNvSpPr/>
          <p:nvPr/>
        </p:nvSpPr>
        <p:spPr>
          <a:xfrm rot="10800000">
            <a:off x="3658685" y="6240039"/>
            <a:ext cx="671839" cy="160339"/>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ight Arrow 188"/>
          <p:cNvSpPr/>
          <p:nvPr/>
        </p:nvSpPr>
        <p:spPr>
          <a:xfrm rot="10800000">
            <a:off x="2911041" y="6240603"/>
            <a:ext cx="719100" cy="161305"/>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Bent-Up Arrow 74"/>
          <p:cNvSpPr/>
          <p:nvPr/>
        </p:nvSpPr>
        <p:spPr>
          <a:xfrm flipV="1">
            <a:off x="4857906" y="5730440"/>
            <a:ext cx="632959" cy="333561"/>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ight Arrow 168"/>
          <p:cNvSpPr/>
          <p:nvPr/>
        </p:nvSpPr>
        <p:spPr>
          <a:xfrm rot="5400000">
            <a:off x="5878283" y="2880694"/>
            <a:ext cx="578936" cy="147979"/>
          </a:xfrm>
          <a:prstGeom prst="rightArrow">
            <a:avLst/>
          </a:prstGeom>
          <a:solidFill>
            <a:schemeClr val="accent5">
              <a:lumMod val="75000"/>
            </a:schemeClr>
          </a:solidFill>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Arrow 126"/>
          <p:cNvSpPr/>
          <p:nvPr/>
        </p:nvSpPr>
        <p:spPr>
          <a:xfrm rot="10800000">
            <a:off x="4391056" y="1577051"/>
            <a:ext cx="701006" cy="8487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ircular Arrow 78"/>
          <p:cNvSpPr/>
          <p:nvPr/>
        </p:nvSpPr>
        <p:spPr>
          <a:xfrm rot="5400000" flipH="1">
            <a:off x="3611737" y="3597212"/>
            <a:ext cx="410103" cy="42375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Rectangle 95"/>
          <p:cNvSpPr/>
          <p:nvPr/>
        </p:nvSpPr>
        <p:spPr>
          <a:xfrm>
            <a:off x="7643720" y="3730169"/>
            <a:ext cx="1474287" cy="1015663"/>
          </a:xfrm>
          <a:prstGeom prst="rect">
            <a:avLst/>
          </a:prstGeom>
        </p:spPr>
        <p:txBody>
          <a:bodyPr wrap="square">
            <a:spAutoFit/>
          </a:bodyPr>
          <a:lstStyle/>
          <a:p>
            <a:pPr algn="ctr"/>
            <a:r>
              <a:rPr lang="en-US" sz="1200" b="1" u="sng" dirty="0"/>
              <a:t>Algal</a:t>
            </a:r>
          </a:p>
          <a:p>
            <a:pPr algn="ctr"/>
            <a:r>
              <a:rPr lang="en-US" sz="1200" b="1" u="sng" dirty="0"/>
              <a:t>Photo-Bioreactor</a:t>
            </a:r>
          </a:p>
          <a:p>
            <a:pPr algn="ctr"/>
            <a:r>
              <a:rPr lang="en-US" sz="1200" b="1" u="sng" dirty="0"/>
              <a:t>Nutritional Supplements and  Biofuels</a:t>
            </a:r>
          </a:p>
        </p:txBody>
      </p:sp>
      <p:sp>
        <p:nvSpPr>
          <p:cNvPr id="17" name="Oval 16"/>
          <p:cNvSpPr/>
          <p:nvPr/>
        </p:nvSpPr>
        <p:spPr>
          <a:xfrm>
            <a:off x="7917850" y="2849829"/>
            <a:ext cx="914400" cy="914400"/>
          </a:xfrm>
          <a:prstGeom prst="ellipse">
            <a:avLst/>
          </a:prstGeom>
          <a:solidFill>
            <a:srgbClr val="2386AA"/>
          </a:solidFill>
          <a:ln>
            <a:solidFill>
              <a:schemeClr val="tx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8" name="Group 7"/>
          <p:cNvGrpSpPr/>
          <p:nvPr/>
        </p:nvGrpSpPr>
        <p:grpSpPr>
          <a:xfrm>
            <a:off x="8007198" y="3023914"/>
            <a:ext cx="748343" cy="679023"/>
            <a:chOff x="4535962" y="5027708"/>
            <a:chExt cx="667474" cy="553121"/>
          </a:xfrm>
          <a:solidFill>
            <a:srgbClr val="2386AA"/>
          </a:solidFill>
        </p:grpSpPr>
        <p:sp>
          <p:nvSpPr>
            <p:cNvPr id="110" name="Flowchart: Connector 109"/>
            <p:cNvSpPr/>
            <p:nvPr/>
          </p:nvSpPr>
          <p:spPr>
            <a:xfrm>
              <a:off x="4535962" y="5027708"/>
              <a:ext cx="270635" cy="232080"/>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Connector 110"/>
            <p:cNvSpPr/>
            <p:nvPr/>
          </p:nvSpPr>
          <p:spPr>
            <a:xfrm>
              <a:off x="4693981" y="5348749"/>
              <a:ext cx="270635" cy="232080"/>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Flowchart: Connector 111"/>
            <p:cNvSpPr/>
            <p:nvPr/>
          </p:nvSpPr>
          <p:spPr>
            <a:xfrm>
              <a:off x="4932801" y="5036072"/>
              <a:ext cx="270635" cy="242234"/>
            </a:xfrm>
            <a:prstGeom prst="flowChartConnector">
              <a:avLst/>
            </a:prstGeom>
            <a:solidFill>
              <a:srgbClr val="D9D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oup 77"/>
          <p:cNvGrpSpPr/>
          <p:nvPr/>
        </p:nvGrpSpPr>
        <p:grpSpPr>
          <a:xfrm rot="16200000">
            <a:off x="7544002" y="1478896"/>
            <a:ext cx="1511149" cy="1616144"/>
            <a:chOff x="4957430" y="2245307"/>
            <a:chExt cx="1511149" cy="1616144"/>
          </a:xfrm>
          <a:solidFill>
            <a:srgbClr val="2386AA"/>
          </a:solidFill>
        </p:grpSpPr>
        <p:grpSp>
          <p:nvGrpSpPr>
            <p:cNvPr id="9" name="Group 8"/>
            <p:cNvGrpSpPr/>
            <p:nvPr/>
          </p:nvGrpSpPr>
          <p:grpSpPr>
            <a:xfrm rot="5400000">
              <a:off x="5161058" y="2553930"/>
              <a:ext cx="1616144" cy="998898"/>
              <a:chOff x="2874643" y="4955071"/>
              <a:chExt cx="1394153" cy="611904"/>
            </a:xfrm>
            <a:grpFill/>
          </p:grpSpPr>
          <p:sp>
            <p:nvSpPr>
              <p:cNvPr id="105" name="Pentagon 104"/>
              <p:cNvSpPr/>
              <p:nvPr/>
            </p:nvSpPr>
            <p:spPr>
              <a:xfrm rot="5400000">
                <a:off x="2708955" y="5122955"/>
                <a:ext cx="605043"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Pentagon 106"/>
              <p:cNvSpPr/>
              <p:nvPr/>
            </p:nvSpPr>
            <p:spPr>
              <a:xfrm rot="5400000">
                <a:off x="3074972" y="5124189"/>
                <a:ext cx="611903"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Pentagon 107"/>
              <p:cNvSpPr/>
              <p:nvPr/>
            </p:nvSpPr>
            <p:spPr>
              <a:xfrm rot="5400000">
                <a:off x="3452412" y="5121857"/>
                <a:ext cx="607240"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Pentagon 108"/>
              <p:cNvSpPr/>
              <p:nvPr/>
            </p:nvSpPr>
            <p:spPr>
              <a:xfrm rot="5400000">
                <a:off x="3826011" y="5124189"/>
                <a:ext cx="611904" cy="273667"/>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7" name="Right Arrow 156"/>
            <p:cNvSpPr/>
            <p:nvPr/>
          </p:nvSpPr>
          <p:spPr>
            <a:xfrm rot="18913262">
              <a:off x="4957430" y="2564764"/>
              <a:ext cx="588705" cy="124856"/>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ight Arrow 157"/>
            <p:cNvSpPr/>
            <p:nvPr/>
          </p:nvSpPr>
          <p:spPr>
            <a:xfrm rot="19990301">
              <a:off x="5121115" y="2862732"/>
              <a:ext cx="352693" cy="125432"/>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ight Arrow 158"/>
            <p:cNvSpPr/>
            <p:nvPr/>
          </p:nvSpPr>
          <p:spPr>
            <a:xfrm rot="678630">
              <a:off x="5143791" y="3175488"/>
              <a:ext cx="325337" cy="115579"/>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ight Arrow 159"/>
            <p:cNvSpPr/>
            <p:nvPr/>
          </p:nvSpPr>
          <p:spPr>
            <a:xfrm rot="2061765">
              <a:off x="5001814" y="3494271"/>
              <a:ext cx="503615" cy="124856"/>
            </a:xfrm>
            <a:prstGeom prst="rightArrow">
              <a:avLst/>
            </a:prstGeom>
            <a:solidFill>
              <a:srgbClr val="D9D9D9"/>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4" name="Right Arrow 343"/>
          <p:cNvSpPr/>
          <p:nvPr/>
        </p:nvSpPr>
        <p:spPr>
          <a:xfrm>
            <a:off x="2675839" y="3821141"/>
            <a:ext cx="618406" cy="1456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ight Arrow 344"/>
          <p:cNvSpPr/>
          <p:nvPr/>
        </p:nvSpPr>
        <p:spPr>
          <a:xfrm>
            <a:off x="1926499" y="3821141"/>
            <a:ext cx="698328" cy="163154"/>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ight Arrow 349"/>
          <p:cNvSpPr/>
          <p:nvPr/>
        </p:nvSpPr>
        <p:spPr>
          <a:xfrm rot="5400000">
            <a:off x="6735416" y="2973387"/>
            <a:ext cx="437120" cy="139047"/>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ight Arrow 163"/>
          <p:cNvSpPr/>
          <p:nvPr/>
        </p:nvSpPr>
        <p:spPr>
          <a:xfrm rot="16200000">
            <a:off x="3662637" y="4140662"/>
            <a:ext cx="433348" cy="120614"/>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Bent-Up Arrow 353"/>
          <p:cNvSpPr/>
          <p:nvPr/>
        </p:nvSpPr>
        <p:spPr>
          <a:xfrm flipH="1" flipV="1">
            <a:off x="2712744" y="1355830"/>
            <a:ext cx="262063" cy="589128"/>
          </a:xfrm>
          <a:prstGeom prst="bentUp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Bent-Up Arrow 354"/>
          <p:cNvSpPr/>
          <p:nvPr/>
        </p:nvSpPr>
        <p:spPr>
          <a:xfrm flipV="1">
            <a:off x="5237801" y="3334347"/>
            <a:ext cx="511096" cy="252977"/>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Bent-Up Arrow 355"/>
          <p:cNvSpPr/>
          <p:nvPr/>
        </p:nvSpPr>
        <p:spPr>
          <a:xfrm rot="16200000" flipV="1">
            <a:off x="3843970" y="3258388"/>
            <a:ext cx="317983" cy="341375"/>
          </a:xfrm>
          <a:prstGeom prst="bentUpArrow">
            <a:avLst>
              <a:gd name="adj1" fmla="val 16452"/>
              <a:gd name="adj2" fmla="val 25000"/>
              <a:gd name="adj3" fmla="val 23897"/>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ight Arrow 357"/>
          <p:cNvSpPr/>
          <p:nvPr/>
        </p:nvSpPr>
        <p:spPr>
          <a:xfrm rot="5400000">
            <a:off x="5804894" y="599635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Bent-Up Arrow 358"/>
          <p:cNvSpPr/>
          <p:nvPr/>
        </p:nvSpPr>
        <p:spPr>
          <a:xfrm rot="5400000" flipV="1">
            <a:off x="5720804" y="6362300"/>
            <a:ext cx="375973" cy="456035"/>
          </a:xfrm>
          <a:prstGeom prst="bentUpArrow">
            <a:avLst/>
          </a:prstGeom>
          <a:solidFill>
            <a:srgbClr val="FFFFF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ight Arrow 359"/>
          <p:cNvSpPr/>
          <p:nvPr/>
        </p:nvSpPr>
        <p:spPr>
          <a:xfrm rot="10800000">
            <a:off x="5092063"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ight Arrow 360"/>
          <p:cNvSpPr/>
          <p:nvPr/>
        </p:nvSpPr>
        <p:spPr>
          <a:xfrm rot="10800000">
            <a:off x="4493464"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ight Arrow 361"/>
          <p:cNvSpPr/>
          <p:nvPr/>
        </p:nvSpPr>
        <p:spPr>
          <a:xfrm rot="10800000">
            <a:off x="3899408" y="6610622"/>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ight Arrow 362"/>
          <p:cNvSpPr/>
          <p:nvPr/>
        </p:nvSpPr>
        <p:spPr>
          <a:xfrm rot="10800000">
            <a:off x="3310698" y="6608570"/>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ight Arrow 363"/>
          <p:cNvSpPr/>
          <p:nvPr/>
        </p:nvSpPr>
        <p:spPr>
          <a:xfrm rot="10800000">
            <a:off x="2499699" y="6621170"/>
            <a:ext cx="741541" cy="129844"/>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ight Arrow 366"/>
          <p:cNvSpPr/>
          <p:nvPr/>
        </p:nvSpPr>
        <p:spPr>
          <a:xfrm rot="10800000">
            <a:off x="5492069" y="5306556"/>
            <a:ext cx="529140" cy="157839"/>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Bent-Up Arrow 367"/>
          <p:cNvSpPr/>
          <p:nvPr/>
        </p:nvSpPr>
        <p:spPr>
          <a:xfrm rot="10800000" flipV="1">
            <a:off x="5150036" y="4957417"/>
            <a:ext cx="270263" cy="472088"/>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Bent-Up Arrow 368"/>
          <p:cNvSpPr/>
          <p:nvPr/>
        </p:nvSpPr>
        <p:spPr>
          <a:xfrm rot="16200000">
            <a:off x="4901516" y="4570098"/>
            <a:ext cx="365896" cy="316034"/>
          </a:xfrm>
          <a:prstGeom prst="bentUpArrow">
            <a:avLst/>
          </a:prstGeom>
          <a:solidFill>
            <a:schemeClr val="bg1"/>
          </a:solidFill>
          <a:ln>
            <a:solidFill>
              <a:srgbClr val="DEECF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Bent-Up Arrow 369"/>
          <p:cNvSpPr/>
          <p:nvPr/>
        </p:nvSpPr>
        <p:spPr>
          <a:xfrm rot="10800000" flipH="1">
            <a:off x="4828462" y="4742802"/>
            <a:ext cx="265833"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ight Arrow 370"/>
          <p:cNvSpPr/>
          <p:nvPr/>
        </p:nvSpPr>
        <p:spPr>
          <a:xfrm rot="5400000">
            <a:off x="4781230" y="5276661"/>
            <a:ext cx="529140" cy="142238"/>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Bent-Up Arrow 371"/>
          <p:cNvSpPr/>
          <p:nvPr/>
        </p:nvSpPr>
        <p:spPr>
          <a:xfrm rot="10800000" flipH="1">
            <a:off x="5133191" y="5550871"/>
            <a:ext cx="635717" cy="302771"/>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ight Arrow 372"/>
          <p:cNvSpPr/>
          <p:nvPr/>
        </p:nvSpPr>
        <p:spPr>
          <a:xfrm rot="5400000">
            <a:off x="5506314" y="6019474"/>
            <a:ext cx="387682" cy="137505"/>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Bent-Up Arrow 373"/>
          <p:cNvSpPr/>
          <p:nvPr/>
        </p:nvSpPr>
        <p:spPr>
          <a:xfrm rot="16200000" flipH="1">
            <a:off x="5443658" y="6292185"/>
            <a:ext cx="265835" cy="312552"/>
          </a:xfrm>
          <a:prstGeom prst="bentUpArrow">
            <a:avLst/>
          </a:prstGeom>
          <a:solidFill>
            <a:schemeClr val="bg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ight Arrow 374"/>
          <p:cNvSpPr/>
          <p:nvPr/>
        </p:nvSpPr>
        <p:spPr>
          <a:xfrm rot="10800000">
            <a:off x="4766585" y="6452315"/>
            <a:ext cx="608749" cy="129060"/>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ight Arrow 375"/>
          <p:cNvSpPr/>
          <p:nvPr/>
        </p:nvSpPr>
        <p:spPr>
          <a:xfrm rot="10800000">
            <a:off x="4088233" y="6439902"/>
            <a:ext cx="633437" cy="134933"/>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ight Arrow 376"/>
          <p:cNvSpPr/>
          <p:nvPr/>
        </p:nvSpPr>
        <p:spPr>
          <a:xfrm rot="10800000">
            <a:off x="3351964" y="6445950"/>
            <a:ext cx="676700" cy="128259"/>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Right Arrow 377"/>
          <p:cNvSpPr/>
          <p:nvPr/>
        </p:nvSpPr>
        <p:spPr>
          <a:xfrm rot="10800000">
            <a:off x="2683389" y="6442317"/>
            <a:ext cx="623664" cy="130442"/>
          </a:xfrm>
          <a:prstGeom prst="rightArrow">
            <a:avLst/>
          </a:prstGeom>
          <a:solidFill>
            <a:srgbClr val="FFFFF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ight Arrow 382"/>
          <p:cNvSpPr/>
          <p:nvPr/>
        </p:nvSpPr>
        <p:spPr>
          <a:xfrm>
            <a:off x="5863866" y="4593955"/>
            <a:ext cx="178554"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Bent-Up Arrow 383"/>
          <p:cNvSpPr/>
          <p:nvPr/>
        </p:nvSpPr>
        <p:spPr>
          <a:xfrm>
            <a:off x="6986652" y="4210192"/>
            <a:ext cx="318251" cy="507124"/>
          </a:xfrm>
          <a:prstGeom prst="bentUpArrow">
            <a:avLst/>
          </a:prstGeom>
          <a:solidFill>
            <a:schemeClr val="accent6">
              <a:lumMod val="20000"/>
              <a:lumOff val="80000"/>
            </a:schemeClr>
          </a:solidFill>
          <a:ln>
            <a:solidFill>
              <a:schemeClr val="accent6">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Right Arrow 385"/>
          <p:cNvSpPr/>
          <p:nvPr/>
        </p:nvSpPr>
        <p:spPr>
          <a:xfrm rot="16200000">
            <a:off x="6842733" y="3740783"/>
            <a:ext cx="762524" cy="130570"/>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Right Arrow 386"/>
          <p:cNvSpPr/>
          <p:nvPr/>
        </p:nvSpPr>
        <p:spPr>
          <a:xfrm rot="16200000">
            <a:off x="6925401" y="2992245"/>
            <a:ext cx="593559" cy="160028"/>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Right Arrow 388"/>
          <p:cNvSpPr/>
          <p:nvPr/>
        </p:nvSpPr>
        <p:spPr>
          <a:xfrm rot="16200000">
            <a:off x="6919310" y="2395349"/>
            <a:ext cx="556822" cy="13353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Bent-Up Arrow 389"/>
          <p:cNvSpPr/>
          <p:nvPr/>
        </p:nvSpPr>
        <p:spPr>
          <a:xfrm rot="16200000" flipV="1">
            <a:off x="7163093" y="1261431"/>
            <a:ext cx="341554" cy="328021"/>
          </a:xfrm>
          <a:prstGeom prst="bentUpArrow">
            <a:avLst/>
          </a:prstGeom>
          <a:solidFill>
            <a:schemeClr val="accent6">
              <a:lumMod val="20000"/>
              <a:lumOff val="80000"/>
            </a:schemeClr>
          </a:solidFill>
          <a:ln>
            <a:solidFill>
              <a:schemeClr val="accent6">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Right Arrow 397"/>
          <p:cNvSpPr/>
          <p:nvPr/>
        </p:nvSpPr>
        <p:spPr>
          <a:xfrm rot="5400000">
            <a:off x="8807009" y="3876427"/>
            <a:ext cx="641068" cy="135184"/>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Right Arrow 398"/>
          <p:cNvSpPr/>
          <p:nvPr/>
        </p:nvSpPr>
        <p:spPr>
          <a:xfrm rot="10800000">
            <a:off x="7897525" y="5077492"/>
            <a:ext cx="251414" cy="142943"/>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Bent-Up Arrow 399"/>
          <p:cNvSpPr/>
          <p:nvPr/>
        </p:nvSpPr>
        <p:spPr>
          <a:xfrm flipH="1">
            <a:off x="7569708" y="4337715"/>
            <a:ext cx="295858" cy="847509"/>
          </a:xfrm>
          <a:prstGeom prst="bentUp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Right Arrow 400"/>
          <p:cNvSpPr/>
          <p:nvPr/>
        </p:nvSpPr>
        <p:spPr>
          <a:xfrm rot="16200000">
            <a:off x="7245254" y="3816427"/>
            <a:ext cx="778071" cy="167977"/>
          </a:xfrm>
          <a:prstGeom prst="right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Bent-Up Arrow 401"/>
          <p:cNvSpPr/>
          <p:nvPr/>
        </p:nvSpPr>
        <p:spPr>
          <a:xfrm rot="16200000">
            <a:off x="7134601" y="2919523"/>
            <a:ext cx="758188" cy="313770"/>
          </a:xfrm>
          <a:prstGeom prst="bentUpArrow">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Circular Arrow 402"/>
          <p:cNvSpPr/>
          <p:nvPr/>
        </p:nvSpPr>
        <p:spPr>
          <a:xfrm flipH="1">
            <a:off x="6866945" y="2547491"/>
            <a:ext cx="538905" cy="522253"/>
          </a:xfrm>
          <a:prstGeom prst="circularArrow">
            <a:avLst>
              <a:gd name="adj1" fmla="val 12500"/>
              <a:gd name="adj2" fmla="val 1037182"/>
              <a:gd name="adj3" fmla="val 20457681"/>
              <a:gd name="adj4" fmla="val 11153188"/>
              <a:gd name="adj5" fmla="val 16309"/>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5" name="Right Arrow 404"/>
          <p:cNvSpPr/>
          <p:nvPr/>
        </p:nvSpPr>
        <p:spPr>
          <a:xfrm rot="16200000">
            <a:off x="6971298" y="1817671"/>
            <a:ext cx="467913" cy="15334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7682833" y="2656350"/>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6" name="Rectangle 535"/>
          <p:cNvSpPr/>
          <p:nvPr/>
        </p:nvSpPr>
        <p:spPr>
          <a:xfrm>
            <a:off x="8001714" y="2562973"/>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7" name="Rectangle 536"/>
          <p:cNvSpPr/>
          <p:nvPr/>
        </p:nvSpPr>
        <p:spPr>
          <a:xfrm>
            <a:off x="8311018" y="2560192"/>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8" name="Rectangle 537"/>
          <p:cNvSpPr/>
          <p:nvPr/>
        </p:nvSpPr>
        <p:spPr>
          <a:xfrm>
            <a:off x="8619652" y="2680006"/>
            <a:ext cx="359394" cy="200055"/>
          </a:xfrm>
          <a:prstGeom prst="rect">
            <a:avLst/>
          </a:prstGeom>
        </p:spPr>
        <p:txBody>
          <a:bodyPr wrap="none">
            <a:spAutoFit/>
          </a:bodyPr>
          <a:lstStyle/>
          <a:p>
            <a:r>
              <a:rPr lang="en-US" sz="700" b="1" dirty="0">
                <a:solidFill>
                  <a:prstClr val="black"/>
                </a:solidFill>
              </a:rPr>
              <a:t>CO</a:t>
            </a:r>
            <a:r>
              <a:rPr lang="en-US" sz="400" b="1" dirty="0">
                <a:solidFill>
                  <a:prstClr val="black"/>
                </a:solidFill>
              </a:rPr>
              <a:t>2</a:t>
            </a:r>
            <a:endParaRPr lang="en-US" dirty="0"/>
          </a:p>
        </p:txBody>
      </p:sp>
      <p:sp>
        <p:nvSpPr>
          <p:cNvPr id="539" name="Right Arrow 538"/>
          <p:cNvSpPr/>
          <p:nvPr/>
        </p:nvSpPr>
        <p:spPr>
          <a:xfrm rot="5400000">
            <a:off x="8807009" y="4551330"/>
            <a:ext cx="641068" cy="135184"/>
          </a:xfrm>
          <a:prstGeom prst="rightArrow">
            <a:avLst/>
          </a:prstGeom>
          <a:solidFill>
            <a:srgbClr val="00B050"/>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ight Arrow 539"/>
          <p:cNvSpPr/>
          <p:nvPr/>
        </p:nvSpPr>
        <p:spPr>
          <a:xfrm>
            <a:off x="3399167" y="2036879"/>
            <a:ext cx="551368" cy="137670"/>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ight Arrow 540"/>
          <p:cNvSpPr/>
          <p:nvPr/>
        </p:nvSpPr>
        <p:spPr>
          <a:xfrm>
            <a:off x="2789160" y="2035599"/>
            <a:ext cx="570620" cy="13964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ight Arrow 543"/>
          <p:cNvSpPr/>
          <p:nvPr/>
        </p:nvSpPr>
        <p:spPr>
          <a:xfrm>
            <a:off x="1927881" y="2040436"/>
            <a:ext cx="827734" cy="154335"/>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ight Arrow 544"/>
          <p:cNvSpPr/>
          <p:nvPr/>
        </p:nvSpPr>
        <p:spPr>
          <a:xfrm rot="5400000">
            <a:off x="8854672" y="5923456"/>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ight Arrow 545"/>
          <p:cNvSpPr/>
          <p:nvPr/>
        </p:nvSpPr>
        <p:spPr>
          <a:xfrm rot="10800000">
            <a:off x="3761064"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ight Arrow 546"/>
          <p:cNvSpPr/>
          <p:nvPr/>
        </p:nvSpPr>
        <p:spPr>
          <a:xfrm rot="10800000">
            <a:off x="3014403" y="1326989"/>
            <a:ext cx="651328" cy="118289"/>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Circular Arrow 547"/>
          <p:cNvSpPr/>
          <p:nvPr/>
        </p:nvSpPr>
        <p:spPr>
          <a:xfrm rot="5400000">
            <a:off x="2607537" y="187628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9" name="Right Arrow 548"/>
          <p:cNvSpPr/>
          <p:nvPr/>
        </p:nvSpPr>
        <p:spPr>
          <a:xfrm rot="5400000">
            <a:off x="2420258" y="2548522"/>
            <a:ext cx="728997" cy="14531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Circular Arrow 549"/>
          <p:cNvSpPr/>
          <p:nvPr/>
        </p:nvSpPr>
        <p:spPr>
          <a:xfrm rot="5400000">
            <a:off x="2546553" y="3692546"/>
            <a:ext cx="436557" cy="423751"/>
          </a:xfrm>
          <a:prstGeom prst="circularArrow">
            <a:avLst>
              <a:gd name="adj1" fmla="val 12500"/>
              <a:gd name="adj2" fmla="val 1037182"/>
              <a:gd name="adj3" fmla="val 20457681"/>
              <a:gd name="adj4" fmla="val 11153188"/>
              <a:gd name="adj5" fmla="val 16309"/>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1" name="Right Arrow 550"/>
          <p:cNvSpPr/>
          <p:nvPr/>
        </p:nvSpPr>
        <p:spPr>
          <a:xfrm rot="5400000">
            <a:off x="2446625" y="3296324"/>
            <a:ext cx="662641" cy="131693"/>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Right Arrow 551"/>
          <p:cNvSpPr/>
          <p:nvPr/>
        </p:nvSpPr>
        <p:spPr>
          <a:xfrm rot="5400000">
            <a:off x="2497468" y="4369664"/>
            <a:ext cx="577857" cy="14896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Bent-Up Arrow 552"/>
          <p:cNvSpPr/>
          <p:nvPr/>
        </p:nvSpPr>
        <p:spPr>
          <a:xfrm rot="5400000">
            <a:off x="2901980" y="5507431"/>
            <a:ext cx="327328" cy="642332"/>
          </a:xfrm>
          <a:prstGeom prst="bentUpArrow">
            <a:avLst>
              <a:gd name="adj1" fmla="val 25000"/>
              <a:gd name="adj2" fmla="val 21611"/>
              <a:gd name="adj3" fmla="val 25000"/>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Right Arrow 553"/>
          <p:cNvSpPr/>
          <p:nvPr/>
        </p:nvSpPr>
        <p:spPr>
          <a:xfrm rot="5400000">
            <a:off x="2376729" y="5125921"/>
            <a:ext cx="814203" cy="143835"/>
          </a:xfrm>
          <a:prstGeom prst="rightArrow">
            <a:avLst/>
          </a:prstGeom>
          <a:solidFill>
            <a:srgbClr val="A6A6A6"/>
          </a:solidFill>
          <a:ln>
            <a:solidFill>
              <a:schemeClr val="bg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ight Arrow 554"/>
          <p:cNvSpPr/>
          <p:nvPr/>
        </p:nvSpPr>
        <p:spPr>
          <a:xfrm rot="10800000">
            <a:off x="3716230" y="2566700"/>
            <a:ext cx="527963" cy="154470"/>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6" name="Bent-Up Arrow 555"/>
          <p:cNvSpPr/>
          <p:nvPr/>
        </p:nvSpPr>
        <p:spPr>
          <a:xfrm rot="10800000">
            <a:off x="3377612" y="2611031"/>
            <a:ext cx="304097" cy="434719"/>
          </a:xfrm>
          <a:prstGeom prst="bentUpArrow">
            <a:avLst/>
          </a:prstGeom>
          <a:solidFill>
            <a:srgbClr val="B6B0AF"/>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7" name="Right Arrow 556"/>
          <p:cNvSpPr/>
          <p:nvPr/>
        </p:nvSpPr>
        <p:spPr>
          <a:xfrm rot="5400000">
            <a:off x="3063666" y="3392573"/>
            <a:ext cx="788282" cy="163906"/>
          </a:xfrm>
          <a:prstGeom prst="rightArrow">
            <a:avLst/>
          </a:prstGeom>
          <a:solidFill>
            <a:srgbClr val="B6B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8" name="Bent-Up Arrow 557"/>
          <p:cNvSpPr/>
          <p:nvPr/>
        </p:nvSpPr>
        <p:spPr>
          <a:xfrm rot="5400000">
            <a:off x="5726879" y="3980141"/>
            <a:ext cx="245862" cy="363851"/>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Circular Arrow 558"/>
          <p:cNvSpPr/>
          <p:nvPr/>
        </p:nvSpPr>
        <p:spPr>
          <a:xfrm flipH="1">
            <a:off x="3270794" y="3165610"/>
            <a:ext cx="410103" cy="469284"/>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0" name="Bent-Up Arrow 559"/>
          <p:cNvSpPr/>
          <p:nvPr/>
        </p:nvSpPr>
        <p:spPr>
          <a:xfrm rot="10800000" flipV="1">
            <a:off x="2985124" y="3163913"/>
            <a:ext cx="268228" cy="222276"/>
          </a:xfrm>
          <a:prstGeom prst="bentUpArrow">
            <a:avLst/>
          </a:prstGeom>
          <a:solidFill>
            <a:schemeClr val="tx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Right Arrow 560"/>
          <p:cNvSpPr/>
          <p:nvPr/>
        </p:nvSpPr>
        <p:spPr>
          <a:xfrm rot="16200000">
            <a:off x="2606354" y="2643538"/>
            <a:ext cx="856432" cy="114005"/>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Circular Arrow 561"/>
          <p:cNvSpPr/>
          <p:nvPr/>
        </p:nvSpPr>
        <p:spPr>
          <a:xfrm rot="5400000" flipH="1">
            <a:off x="2793937" y="1864308"/>
            <a:ext cx="410103" cy="430146"/>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3" name="Right Arrow 562"/>
          <p:cNvSpPr/>
          <p:nvPr/>
        </p:nvSpPr>
        <p:spPr>
          <a:xfrm rot="16200000">
            <a:off x="2880090" y="1678598"/>
            <a:ext cx="308784" cy="1066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Circular Arrow 563"/>
          <p:cNvSpPr/>
          <p:nvPr/>
        </p:nvSpPr>
        <p:spPr>
          <a:xfrm rot="5400000" flipH="1">
            <a:off x="2787284" y="1186825"/>
            <a:ext cx="410103" cy="416841"/>
          </a:xfrm>
          <a:prstGeom prst="circularArrow">
            <a:avLst>
              <a:gd name="adj1" fmla="val 12500"/>
              <a:gd name="adj2" fmla="val 1037182"/>
              <a:gd name="adj3" fmla="val 20457681"/>
              <a:gd name="adj4" fmla="val 11153188"/>
              <a:gd name="adj5" fmla="val 16309"/>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5" name="Right Arrow 564"/>
          <p:cNvSpPr/>
          <p:nvPr/>
        </p:nvSpPr>
        <p:spPr>
          <a:xfrm rot="16200000">
            <a:off x="2871034" y="958100"/>
            <a:ext cx="317451" cy="11609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Bent-Up Arrow 565"/>
          <p:cNvSpPr/>
          <p:nvPr/>
        </p:nvSpPr>
        <p:spPr>
          <a:xfrm rot="10800000">
            <a:off x="4202683" y="1603897"/>
            <a:ext cx="148776" cy="301062"/>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Circular Arrow 566"/>
          <p:cNvSpPr/>
          <p:nvPr/>
        </p:nvSpPr>
        <p:spPr>
          <a:xfrm rot="16200000" flipH="1" flipV="1">
            <a:off x="4018274" y="1911268"/>
            <a:ext cx="414398" cy="390401"/>
          </a:xfrm>
          <a:prstGeom prst="circularArrow">
            <a:avLst>
              <a:gd name="adj1" fmla="val 12500"/>
              <a:gd name="adj2" fmla="val 1037182"/>
              <a:gd name="adj3" fmla="val 20457681"/>
              <a:gd name="adj4" fmla="val 11086702"/>
              <a:gd name="adj5" fmla="val 1630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8" name="Right Arrow 567"/>
          <p:cNvSpPr/>
          <p:nvPr/>
        </p:nvSpPr>
        <p:spPr>
          <a:xfrm rot="10800000">
            <a:off x="3671140" y="2198158"/>
            <a:ext cx="525689" cy="10741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Bent-Up Arrow 568"/>
          <p:cNvSpPr/>
          <p:nvPr/>
        </p:nvSpPr>
        <p:spPr>
          <a:xfrm rot="10800000">
            <a:off x="3402781" y="2234587"/>
            <a:ext cx="186310" cy="430627"/>
          </a:xfrm>
          <a:prstGeom prst="bentUpArrow">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Right Arrow 582"/>
          <p:cNvSpPr/>
          <p:nvPr/>
        </p:nvSpPr>
        <p:spPr>
          <a:xfrm rot="16200000">
            <a:off x="6778875" y="1236093"/>
            <a:ext cx="850266" cy="147564"/>
          </a:xfrm>
          <a:prstGeom prst="rightArrow">
            <a:avLst/>
          </a:prstGeom>
          <a:solidFill>
            <a:srgbClr val="E0F7EC"/>
          </a:solidFill>
          <a:ln>
            <a:solidFill>
              <a:srgbClr val="C1EF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84" name="Rectangle 583"/>
              <p:cNvSpPr/>
              <p:nvPr/>
            </p:nvSpPr>
            <p:spPr>
              <a:xfrm>
                <a:off x="7551196" y="842727"/>
                <a:ext cx="1683289" cy="698781"/>
              </a:xfrm>
              <a:prstGeom prst="rect">
                <a:avLst/>
              </a:prstGeom>
            </p:spPr>
            <p:txBody>
              <a:bodyPr wrap="square">
                <a:spAutoFit/>
              </a:bodyPr>
              <a:lstStyle/>
              <a:p>
                <a:pPr algn="ctr">
                  <a:lnSpc>
                    <a:spcPct val="107000"/>
                  </a:lnSpc>
                  <a:spcAft>
                    <a:spcPts val="800"/>
                  </a:spcAft>
                </a:pPr>
                <a14:m>
                  <m:oMath xmlns:m="http://schemas.openxmlformats.org/officeDocument/2006/math">
                    <m:sSup>
                      <m:sSupPr>
                        <m:ctrlPr>
                          <a:rPr lang="en-US" sz="9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sSub>
                          <m:sSubPr>
                            <m:ctrlP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𝑵𝑶</m:t>
                            </m:r>
                          </m:e>
                          <m:sub>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𝟑</m:t>
                            </m:r>
                          </m:sub>
                        </m:sSub>
                      </m:e>
                      <m:sup>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a:t>
                </a:r>
                <a14:m>
                  <m:oMath xmlns:m="http://schemas.openxmlformats.org/officeDocument/2006/math">
                    <m:sSup>
                      <m:sSupPr>
                        <m:ctrlPr>
                          <a:rPr lang="en-US" sz="9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sSub>
                          <m:sSubPr>
                            <m:ctrlP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9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𝑷𝑶</m:t>
                            </m:r>
                          </m:e>
                          <m:sub>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𝟒</m:t>
                            </m:r>
                          </m:sub>
                        </m:sSub>
                      </m:e>
                      <m:sup>
                        <m:r>
                          <a:rPr lang="en-US" sz="9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𝟑</m:t>
                        </m:r>
                        <m:r>
                          <a:rPr lang="en-US" sz="900" b="1"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900" b="1" dirty="0">
                    <a:solidFill>
                      <a:schemeClr val="tx1"/>
                    </a:solidFill>
                  </a:rPr>
                  <a:t> Rich Water to Irrigation, Hydroponics  and </a:t>
                </a:r>
                <a:r>
                  <a:rPr lang="en-US" sz="900" b="1" dirty="0" err="1">
                    <a:solidFill>
                      <a:schemeClr val="tx1"/>
                    </a:solidFill>
                  </a:rPr>
                  <a:t>PhotoBioreactor</a:t>
                </a:r>
                <a:endParaRPr lang="en-US" sz="900" b="1" dirty="0">
                  <a:solidFill>
                    <a:schemeClr val="tx1"/>
                  </a:solidFill>
                </a:endParaRPr>
              </a:p>
            </p:txBody>
          </p:sp>
        </mc:Choice>
        <mc:Fallback xmlns="">
          <p:sp>
            <p:nvSpPr>
              <p:cNvPr id="584" name="Rectangle 583"/>
              <p:cNvSpPr>
                <a:spLocks noRot="1" noChangeAspect="1" noMove="1" noResize="1" noEditPoints="1" noAdjustHandles="1" noChangeArrowheads="1" noChangeShapeType="1" noTextEdit="1"/>
              </p:cNvSpPr>
              <p:nvPr/>
            </p:nvSpPr>
            <p:spPr>
              <a:xfrm>
                <a:off x="7551196" y="842727"/>
                <a:ext cx="1683289" cy="698781"/>
              </a:xfrm>
              <a:prstGeom prst="rect">
                <a:avLst/>
              </a:prstGeom>
              <a:blipFill>
                <a:blip r:embed="rId2"/>
                <a:stretch>
                  <a:fillRect b="-2609"/>
                </a:stretch>
              </a:blipFill>
            </p:spPr>
            <p:txBody>
              <a:bodyPr/>
              <a:lstStyle/>
              <a:p>
                <a:r>
                  <a:rPr lang="en-US">
                    <a:noFill/>
                  </a:rPr>
                  <a:t> </a:t>
                </a:r>
              </a:p>
            </p:txBody>
          </p:sp>
        </mc:Fallback>
      </mc:AlternateContent>
      <p:sp>
        <p:nvSpPr>
          <p:cNvPr id="590" name="TextBox 589"/>
          <p:cNvSpPr txBox="1"/>
          <p:nvPr/>
        </p:nvSpPr>
        <p:spPr>
          <a:xfrm>
            <a:off x="3956117" y="3347816"/>
            <a:ext cx="1845227" cy="461665"/>
          </a:xfrm>
          <a:prstGeom prst="rect">
            <a:avLst/>
          </a:prstGeom>
          <a:noFill/>
        </p:spPr>
        <p:txBody>
          <a:bodyPr wrap="square" rtlCol="0">
            <a:spAutoFit/>
          </a:bodyPr>
          <a:lstStyle/>
          <a:p>
            <a:pPr algn="ctr"/>
            <a:r>
              <a:rPr lang="en-US" sz="1200" b="1" u="sng" dirty="0"/>
              <a:t>Secondary Wastewater</a:t>
            </a:r>
          </a:p>
          <a:p>
            <a:pPr algn="ctr"/>
            <a:r>
              <a:rPr lang="en-US" sz="1200" b="1" u="sng" dirty="0"/>
              <a:t>Treatment Phase</a:t>
            </a:r>
          </a:p>
        </p:txBody>
      </p:sp>
      <p:sp>
        <p:nvSpPr>
          <p:cNvPr id="591" name="TextBox 590"/>
          <p:cNvSpPr txBox="1"/>
          <p:nvPr/>
        </p:nvSpPr>
        <p:spPr>
          <a:xfrm>
            <a:off x="681832" y="1778460"/>
            <a:ext cx="1231282"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Graywater From</a:t>
            </a:r>
          </a:p>
          <a:p>
            <a:pPr algn="ctr"/>
            <a:r>
              <a:rPr lang="en-US" sz="900" b="1" dirty="0"/>
              <a:t>Kitchen and Bath</a:t>
            </a:r>
          </a:p>
        </p:txBody>
      </p:sp>
      <p:sp>
        <p:nvSpPr>
          <p:cNvPr id="592" name="TextBox 591"/>
          <p:cNvSpPr txBox="1"/>
          <p:nvPr/>
        </p:nvSpPr>
        <p:spPr>
          <a:xfrm>
            <a:off x="681832" y="2197408"/>
            <a:ext cx="1221648" cy="369332"/>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err="1"/>
              <a:t>Washdown</a:t>
            </a:r>
            <a:r>
              <a:rPr lang="en-US" sz="900" b="1" dirty="0"/>
              <a:t> Water</a:t>
            </a:r>
          </a:p>
          <a:p>
            <a:pPr algn="ctr"/>
            <a:r>
              <a:rPr lang="en-US" sz="900" b="1" dirty="0"/>
              <a:t>From Animals</a:t>
            </a:r>
          </a:p>
        </p:txBody>
      </p:sp>
      <p:sp>
        <p:nvSpPr>
          <p:cNvPr id="593" name="TextBox 592"/>
          <p:cNvSpPr txBox="1"/>
          <p:nvPr/>
        </p:nvSpPr>
        <p:spPr>
          <a:xfrm>
            <a:off x="681832" y="2602489"/>
            <a:ext cx="1193537" cy="507831"/>
          </a:xfrm>
          <a:prstGeom prst="rect">
            <a:avLst/>
          </a:prstGeom>
          <a:solidFill>
            <a:schemeClr val="bg1">
              <a:lumMod val="85000"/>
            </a:schemeClr>
          </a:solidFill>
          <a:ln>
            <a:solidFill>
              <a:schemeClr val="tx1">
                <a:lumMod val="50000"/>
              </a:schemeClr>
            </a:solidFill>
          </a:ln>
        </p:spPr>
        <p:txBody>
          <a:bodyPr wrap="square" rtlCol="0">
            <a:spAutoFit/>
          </a:bodyPr>
          <a:lstStyle/>
          <a:p>
            <a:pPr algn="ctr"/>
            <a:r>
              <a:rPr lang="en-US" sz="900" b="1" dirty="0"/>
              <a:t>Recaptured Water</a:t>
            </a:r>
          </a:p>
          <a:p>
            <a:pPr algn="ctr"/>
            <a:r>
              <a:rPr lang="en-US" sz="900" b="1" dirty="0"/>
              <a:t>from Irrigation and</a:t>
            </a:r>
          </a:p>
          <a:p>
            <a:pPr algn="ctr"/>
            <a:r>
              <a:rPr lang="en-US" sz="900" b="1" dirty="0"/>
              <a:t>Hydroponics</a:t>
            </a:r>
          </a:p>
        </p:txBody>
      </p:sp>
      <p:sp>
        <p:nvSpPr>
          <p:cNvPr id="595" name="TextBox 594"/>
          <p:cNvSpPr txBox="1"/>
          <p:nvPr/>
        </p:nvSpPr>
        <p:spPr>
          <a:xfrm>
            <a:off x="670072" y="3722056"/>
            <a:ext cx="1227432" cy="230832"/>
          </a:xfrm>
          <a:prstGeom prst="rect">
            <a:avLst/>
          </a:prstGeom>
          <a:solidFill>
            <a:srgbClr val="F5AF7C"/>
          </a:solidFill>
          <a:ln>
            <a:solidFill>
              <a:srgbClr val="FF0000"/>
            </a:solidFill>
          </a:ln>
        </p:spPr>
        <p:txBody>
          <a:bodyPr wrap="square" rtlCol="0">
            <a:spAutoFit/>
          </a:bodyPr>
          <a:lstStyle/>
          <a:p>
            <a:pPr algn="ctr"/>
            <a:r>
              <a:rPr lang="en-US" sz="900" b="1" dirty="0"/>
              <a:t>Raw Sewage</a:t>
            </a:r>
          </a:p>
        </p:txBody>
      </p:sp>
      <p:sp>
        <p:nvSpPr>
          <p:cNvPr id="596" name="Bent-Up Arrow 595"/>
          <p:cNvSpPr/>
          <p:nvPr/>
        </p:nvSpPr>
        <p:spPr>
          <a:xfrm rot="10800000" flipV="1">
            <a:off x="2527798" y="5726843"/>
            <a:ext cx="349564" cy="651427"/>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Bent-Up Arrow 596"/>
          <p:cNvSpPr/>
          <p:nvPr/>
        </p:nvSpPr>
        <p:spPr>
          <a:xfrm rot="16200000">
            <a:off x="2172786" y="4314936"/>
            <a:ext cx="632959" cy="352738"/>
          </a:xfrm>
          <a:prstGeom prst="bentUp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Right Arrow 597"/>
          <p:cNvSpPr/>
          <p:nvPr/>
        </p:nvSpPr>
        <p:spPr>
          <a:xfrm rot="16200000">
            <a:off x="2192375" y="5211846"/>
            <a:ext cx="823953" cy="139650"/>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extBox 598"/>
          <p:cNvSpPr txBox="1"/>
          <p:nvPr/>
        </p:nvSpPr>
        <p:spPr>
          <a:xfrm>
            <a:off x="642571" y="4113851"/>
            <a:ext cx="1235448" cy="507831"/>
          </a:xfrm>
          <a:prstGeom prst="rect">
            <a:avLst/>
          </a:prstGeom>
          <a:solidFill>
            <a:srgbClr val="D9D9D9"/>
          </a:solidFill>
          <a:ln>
            <a:solidFill>
              <a:srgbClr val="D2A8A2"/>
            </a:solidFill>
          </a:ln>
        </p:spPr>
        <p:txBody>
          <a:bodyPr wrap="square" rtlCol="0">
            <a:spAutoFit/>
          </a:bodyPr>
          <a:lstStyle/>
          <a:p>
            <a:pPr algn="ctr"/>
            <a:r>
              <a:rPr lang="en-US" sz="900" b="1" dirty="0"/>
              <a:t>Electrical Energy</a:t>
            </a:r>
          </a:p>
          <a:p>
            <a:pPr algn="ctr"/>
            <a:r>
              <a:rPr lang="en-US" sz="900" b="1" dirty="0"/>
              <a:t>Circulated to</a:t>
            </a:r>
          </a:p>
          <a:p>
            <a:pPr algn="ctr"/>
            <a:r>
              <a:rPr lang="en-US" sz="900" b="1" dirty="0"/>
              <a:t>End-Users</a:t>
            </a:r>
          </a:p>
        </p:txBody>
      </p:sp>
      <p:sp>
        <p:nvSpPr>
          <p:cNvPr id="600" name="Right Arrow 599"/>
          <p:cNvSpPr/>
          <p:nvPr/>
        </p:nvSpPr>
        <p:spPr>
          <a:xfrm rot="10800000">
            <a:off x="2015560" y="4173883"/>
            <a:ext cx="288727" cy="169794"/>
          </a:xfrm>
          <a:prstGeom prst="rightArrow">
            <a:avLst/>
          </a:prstGeom>
          <a:solidFill>
            <a:srgbClr val="D9D9D9"/>
          </a:solidFill>
          <a:ln>
            <a:solidFill>
              <a:srgbClr val="BA8CD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Bent-Up Arrow 600"/>
          <p:cNvSpPr/>
          <p:nvPr/>
        </p:nvSpPr>
        <p:spPr>
          <a:xfrm rot="10800000" flipV="1">
            <a:off x="2286155" y="5528969"/>
            <a:ext cx="352321" cy="1016843"/>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Bent-Up Arrow 601"/>
          <p:cNvSpPr/>
          <p:nvPr/>
        </p:nvSpPr>
        <p:spPr>
          <a:xfrm rot="16200000">
            <a:off x="1922765" y="4987658"/>
            <a:ext cx="632959" cy="352738"/>
          </a:xfrm>
          <a:prstGeom prst="bentUpArrow">
            <a:avLst/>
          </a:prstGeom>
          <a:solidFill>
            <a:srgbClr val="FFFFF1"/>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TextBox 602"/>
          <p:cNvSpPr txBox="1"/>
          <p:nvPr/>
        </p:nvSpPr>
        <p:spPr>
          <a:xfrm>
            <a:off x="642571" y="4702556"/>
            <a:ext cx="1247348" cy="646331"/>
          </a:xfrm>
          <a:prstGeom prst="rect">
            <a:avLst/>
          </a:prstGeom>
          <a:solidFill>
            <a:srgbClr val="FFFFF1"/>
          </a:solidFill>
          <a:ln>
            <a:solidFill>
              <a:srgbClr val="FF0000"/>
            </a:solidFill>
          </a:ln>
        </p:spPr>
        <p:txBody>
          <a:bodyPr wrap="square" rtlCol="0">
            <a:spAutoFit/>
          </a:bodyPr>
          <a:lstStyle/>
          <a:p>
            <a:pPr algn="ctr"/>
            <a:r>
              <a:rPr lang="en-US" sz="900" b="1" dirty="0"/>
              <a:t>Heated Potable water Recirculated to </a:t>
            </a:r>
          </a:p>
          <a:p>
            <a:pPr algn="ctr"/>
            <a:r>
              <a:rPr lang="en-US" sz="900" b="1" dirty="0"/>
              <a:t>End-Users</a:t>
            </a:r>
          </a:p>
        </p:txBody>
      </p:sp>
      <p:sp>
        <p:nvSpPr>
          <p:cNvPr id="606" name="Bent-Up Arrow 605"/>
          <p:cNvSpPr/>
          <p:nvPr/>
        </p:nvSpPr>
        <p:spPr>
          <a:xfrm rot="16200000">
            <a:off x="1753555" y="5637857"/>
            <a:ext cx="632959" cy="352738"/>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Bent-Up Arrow 606"/>
          <p:cNvSpPr/>
          <p:nvPr/>
        </p:nvSpPr>
        <p:spPr>
          <a:xfrm rot="10800000" flipV="1">
            <a:off x="2115497" y="6173422"/>
            <a:ext cx="352321" cy="565834"/>
          </a:xfrm>
          <a:prstGeom prst="bentUpArrow">
            <a:avLst/>
          </a:prstGeom>
          <a:solidFill>
            <a:srgbClr val="FFFFF1"/>
          </a:solidFill>
          <a:ln>
            <a:solidFill>
              <a:srgbClr val="E0EBF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TextBox 608"/>
          <p:cNvSpPr txBox="1"/>
          <p:nvPr/>
        </p:nvSpPr>
        <p:spPr>
          <a:xfrm>
            <a:off x="648943" y="5556364"/>
            <a:ext cx="1247348" cy="507831"/>
          </a:xfrm>
          <a:prstGeom prst="rect">
            <a:avLst/>
          </a:prstGeom>
          <a:solidFill>
            <a:srgbClr val="FFFFF1"/>
          </a:solidFill>
          <a:ln>
            <a:solidFill>
              <a:srgbClr val="E0EBF6"/>
            </a:solidFill>
          </a:ln>
        </p:spPr>
        <p:txBody>
          <a:bodyPr wrap="square" rtlCol="0">
            <a:spAutoFit/>
          </a:bodyPr>
          <a:lstStyle/>
          <a:p>
            <a:pPr algn="ctr"/>
            <a:r>
              <a:rPr lang="en-US" sz="900" b="1" dirty="0"/>
              <a:t>Potable water Recirculated to </a:t>
            </a:r>
          </a:p>
          <a:p>
            <a:pPr algn="ctr"/>
            <a:r>
              <a:rPr lang="en-US" sz="900" b="1" dirty="0"/>
              <a:t>End-Users</a:t>
            </a:r>
          </a:p>
        </p:txBody>
      </p:sp>
      <p:sp>
        <p:nvSpPr>
          <p:cNvPr id="610" name="Bent-Up Arrow 609"/>
          <p:cNvSpPr/>
          <p:nvPr/>
        </p:nvSpPr>
        <p:spPr>
          <a:xfrm>
            <a:off x="1909165" y="2489947"/>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Bent-Up Arrow 610"/>
          <p:cNvSpPr/>
          <p:nvPr/>
        </p:nvSpPr>
        <p:spPr>
          <a:xfrm>
            <a:off x="1911803" y="2129874"/>
            <a:ext cx="632959" cy="352738"/>
          </a:xfrm>
          <a:prstGeom prst="bentUpArrow">
            <a:avLst/>
          </a:prstGeom>
          <a:solidFill>
            <a:schemeClr val="bg1">
              <a:lumMod val="85000"/>
            </a:schemeClr>
          </a:solidFill>
          <a:ln>
            <a:solidFill>
              <a:srgbClr val="04030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8" name="Picture 3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7779" y="1247642"/>
            <a:ext cx="741625" cy="422992"/>
          </a:xfrm>
          <a:prstGeom prst="rect">
            <a:avLst/>
          </a:prstGeom>
        </p:spPr>
      </p:pic>
      <p:sp>
        <p:nvSpPr>
          <p:cNvPr id="339" name="Rectangle 338"/>
          <p:cNvSpPr/>
          <p:nvPr/>
        </p:nvSpPr>
        <p:spPr>
          <a:xfrm>
            <a:off x="5936225" y="1186381"/>
            <a:ext cx="860178" cy="507831"/>
          </a:xfrm>
          <a:prstGeom prst="rect">
            <a:avLst/>
          </a:prstGeom>
        </p:spPr>
        <p:txBody>
          <a:bodyPr wrap="square">
            <a:spAutoFit/>
          </a:bodyPr>
          <a:lstStyle/>
          <a:p>
            <a:pPr algn="ctr"/>
            <a:r>
              <a:rPr lang="en-US" sz="900" b="1" dirty="0">
                <a:solidFill>
                  <a:schemeClr val="bg1"/>
                </a:solidFill>
              </a:rPr>
              <a:t>Red Worm</a:t>
            </a:r>
          </a:p>
          <a:p>
            <a:pPr algn="ctr"/>
            <a:r>
              <a:rPr lang="en-US" sz="900" b="1" dirty="0">
                <a:solidFill>
                  <a:schemeClr val="bg1"/>
                </a:solidFill>
              </a:rPr>
              <a:t>Composting</a:t>
            </a:r>
          </a:p>
          <a:p>
            <a:pPr algn="ctr"/>
            <a:r>
              <a:rPr lang="en-US" sz="900" b="1" dirty="0">
                <a:solidFill>
                  <a:schemeClr val="bg1"/>
                </a:solidFill>
              </a:rPr>
              <a:t>As Feed</a:t>
            </a:r>
          </a:p>
        </p:txBody>
      </p:sp>
      <p:sp>
        <p:nvSpPr>
          <p:cNvPr id="337" name="Right Arrow 336"/>
          <p:cNvSpPr/>
          <p:nvPr/>
        </p:nvSpPr>
        <p:spPr>
          <a:xfrm rot="16200000">
            <a:off x="2782366" y="4805574"/>
            <a:ext cx="471039" cy="146145"/>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Circular Arrow 339"/>
          <p:cNvSpPr/>
          <p:nvPr/>
        </p:nvSpPr>
        <p:spPr>
          <a:xfrm rot="5400000">
            <a:off x="2758526" y="3656203"/>
            <a:ext cx="436557" cy="464654"/>
          </a:xfrm>
          <a:prstGeom prst="circularArrow">
            <a:avLst>
              <a:gd name="adj1" fmla="val 12500"/>
              <a:gd name="adj2" fmla="val 1037182"/>
              <a:gd name="adj3" fmla="val 20457681"/>
              <a:gd name="adj4" fmla="val 11153188"/>
              <a:gd name="adj5" fmla="val 16136"/>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1" name="Right Arrow 340"/>
          <p:cNvSpPr/>
          <p:nvPr/>
        </p:nvSpPr>
        <p:spPr>
          <a:xfrm rot="16200000">
            <a:off x="2774211" y="4291559"/>
            <a:ext cx="481982" cy="151314"/>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Right Arrow 345"/>
          <p:cNvSpPr/>
          <p:nvPr/>
        </p:nvSpPr>
        <p:spPr>
          <a:xfrm rot="16200000">
            <a:off x="3074953" y="2412487"/>
            <a:ext cx="403557" cy="150465"/>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ight Arrow 346"/>
          <p:cNvSpPr/>
          <p:nvPr/>
        </p:nvSpPr>
        <p:spPr>
          <a:xfrm rot="16200000">
            <a:off x="2707702" y="2946957"/>
            <a:ext cx="440142" cy="151314"/>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ight Arrow 347"/>
          <p:cNvSpPr/>
          <p:nvPr/>
        </p:nvSpPr>
        <p:spPr>
          <a:xfrm rot="16200000">
            <a:off x="2684003" y="3432603"/>
            <a:ext cx="481982" cy="140957"/>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Circular Arrow 348"/>
          <p:cNvSpPr/>
          <p:nvPr/>
        </p:nvSpPr>
        <p:spPr>
          <a:xfrm rot="21399304">
            <a:off x="2853122" y="2538629"/>
            <a:ext cx="436557"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1" name="Circular Arrow 350"/>
          <p:cNvSpPr/>
          <p:nvPr/>
        </p:nvSpPr>
        <p:spPr>
          <a:xfrm rot="5400000" flipH="1">
            <a:off x="3024946" y="1839047"/>
            <a:ext cx="434728"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2" name="Circular Arrow 351"/>
          <p:cNvSpPr/>
          <p:nvPr/>
        </p:nvSpPr>
        <p:spPr>
          <a:xfrm rot="5400000" flipH="1">
            <a:off x="3011687" y="1178460"/>
            <a:ext cx="410105" cy="483686"/>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3" name="Rectangle 352"/>
          <p:cNvSpPr/>
          <p:nvPr/>
        </p:nvSpPr>
        <p:spPr>
          <a:xfrm>
            <a:off x="3764880" y="1005726"/>
            <a:ext cx="1228853" cy="369332"/>
          </a:xfrm>
          <a:prstGeom prst="rect">
            <a:avLst/>
          </a:prstGeom>
        </p:spPr>
        <p:txBody>
          <a:bodyPr wrap="square">
            <a:spAutoFit/>
          </a:bodyPr>
          <a:lstStyle/>
          <a:p>
            <a:pPr algn="ctr"/>
            <a:r>
              <a:rPr lang="en-US" sz="900" b="1" dirty="0"/>
              <a:t>CO</a:t>
            </a:r>
            <a:r>
              <a:rPr lang="en-US" sz="600" b="1" dirty="0"/>
              <a:t>2 </a:t>
            </a:r>
            <a:r>
              <a:rPr lang="en-US" sz="900" b="1" dirty="0"/>
              <a:t>to Algal</a:t>
            </a:r>
          </a:p>
          <a:p>
            <a:pPr algn="ctr"/>
            <a:r>
              <a:rPr lang="en-US" sz="900" b="1" dirty="0"/>
              <a:t>PhotoBioreactor </a:t>
            </a:r>
          </a:p>
        </p:txBody>
      </p:sp>
      <p:sp>
        <p:nvSpPr>
          <p:cNvPr id="357" name="Right Arrow 356"/>
          <p:cNvSpPr/>
          <p:nvPr/>
        </p:nvSpPr>
        <p:spPr>
          <a:xfrm>
            <a:off x="3813237" y="949883"/>
            <a:ext cx="508583" cy="146199"/>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Right Arrow 364"/>
          <p:cNvSpPr/>
          <p:nvPr/>
        </p:nvSpPr>
        <p:spPr>
          <a:xfrm rot="16200000">
            <a:off x="3122837" y="1677464"/>
            <a:ext cx="288949" cy="115418"/>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Bent-Up Arrow 378"/>
          <p:cNvSpPr/>
          <p:nvPr/>
        </p:nvSpPr>
        <p:spPr>
          <a:xfrm rot="5400000" flipH="1">
            <a:off x="3362397" y="815742"/>
            <a:ext cx="276998" cy="564408"/>
          </a:xfrm>
          <a:prstGeom prst="bentUpArrow">
            <a:avLst>
              <a:gd name="adj1" fmla="val 25000"/>
              <a:gd name="adj2" fmla="val 21611"/>
              <a:gd name="adj3" fmla="val 25000"/>
            </a:avLst>
          </a:prstGeom>
          <a:solidFill>
            <a:srgbClr val="FFFFFF"/>
          </a:solidFill>
          <a:ln>
            <a:solidFill>
              <a:srgbClr val="A39A8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ight Arrow 379"/>
          <p:cNvSpPr/>
          <p:nvPr/>
        </p:nvSpPr>
        <p:spPr>
          <a:xfrm>
            <a:off x="4351459" y="939970"/>
            <a:ext cx="524241" cy="160506"/>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ight Arrow 380"/>
          <p:cNvSpPr/>
          <p:nvPr/>
        </p:nvSpPr>
        <p:spPr>
          <a:xfrm>
            <a:off x="4908992" y="946328"/>
            <a:ext cx="509242" cy="146857"/>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Right Arrow 381"/>
          <p:cNvSpPr/>
          <p:nvPr/>
        </p:nvSpPr>
        <p:spPr>
          <a:xfrm>
            <a:off x="5479142" y="939161"/>
            <a:ext cx="570392" cy="144259"/>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ight Arrow 384"/>
          <p:cNvSpPr/>
          <p:nvPr/>
        </p:nvSpPr>
        <p:spPr>
          <a:xfrm>
            <a:off x="6084417" y="944324"/>
            <a:ext cx="672135" cy="148391"/>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Bent-Up Arrow 387"/>
          <p:cNvSpPr/>
          <p:nvPr/>
        </p:nvSpPr>
        <p:spPr>
          <a:xfrm rot="10800000" flipH="1">
            <a:off x="6777864" y="985656"/>
            <a:ext cx="271981" cy="766825"/>
          </a:xfrm>
          <a:prstGeom prst="bentUpArrow">
            <a:avLst>
              <a:gd name="adj1" fmla="val 25000"/>
              <a:gd name="adj2" fmla="val 2161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Circular Arrow 395"/>
          <p:cNvSpPr/>
          <p:nvPr/>
        </p:nvSpPr>
        <p:spPr>
          <a:xfrm rot="10800000" flipH="1" flipV="1">
            <a:off x="6958650" y="2256714"/>
            <a:ext cx="442341" cy="422902"/>
          </a:xfrm>
          <a:prstGeom prst="circularArrow">
            <a:avLst>
              <a:gd name="adj1" fmla="val 12500"/>
              <a:gd name="adj2" fmla="val 1037182"/>
              <a:gd name="adj3" fmla="val 20457681"/>
              <a:gd name="adj4" fmla="val 11153188"/>
              <a:gd name="adj5" fmla="val 16309"/>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5" name="Right Arrow 394"/>
          <p:cNvSpPr/>
          <p:nvPr/>
        </p:nvSpPr>
        <p:spPr>
          <a:xfrm rot="5400000">
            <a:off x="6670320" y="2037195"/>
            <a:ext cx="673350" cy="141126"/>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Bent-Up Arrow 407"/>
          <p:cNvSpPr/>
          <p:nvPr/>
        </p:nvSpPr>
        <p:spPr>
          <a:xfrm rot="10800000" flipH="1">
            <a:off x="7556382" y="2651075"/>
            <a:ext cx="227636" cy="543356"/>
          </a:xfrm>
          <a:prstGeom prst="bentUpArrow">
            <a:avLst>
              <a:gd name="adj1" fmla="val 25000"/>
              <a:gd name="adj2" fmla="val 2236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Bent-Up Arrow 408"/>
          <p:cNvSpPr/>
          <p:nvPr/>
        </p:nvSpPr>
        <p:spPr>
          <a:xfrm rot="5400000">
            <a:off x="7971438" y="2955270"/>
            <a:ext cx="232707" cy="760392"/>
          </a:xfrm>
          <a:prstGeom prst="bentUpArrow">
            <a:avLst>
              <a:gd name="adj1" fmla="val 25000"/>
              <a:gd name="adj2" fmla="val 29918"/>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Bent-Up Arrow 409"/>
          <p:cNvSpPr/>
          <p:nvPr/>
        </p:nvSpPr>
        <p:spPr>
          <a:xfrm rot="5400000">
            <a:off x="7291450" y="2483732"/>
            <a:ext cx="246891" cy="237193"/>
          </a:xfrm>
          <a:prstGeom prst="bentUpArrow">
            <a:avLst>
              <a:gd name="adj1" fmla="val 25000"/>
              <a:gd name="adj2" fmla="val 21611"/>
              <a:gd name="adj3" fmla="val 25000"/>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Right Arrow 410"/>
          <p:cNvSpPr/>
          <p:nvPr/>
        </p:nvSpPr>
        <p:spPr>
          <a:xfrm rot="5400000">
            <a:off x="1357818" y="6239755"/>
            <a:ext cx="344741" cy="190488"/>
          </a:xfrm>
          <a:prstGeom prst="rightArrow">
            <a:avLst/>
          </a:prstGeom>
          <a:solidFill>
            <a:srgbClr val="FFFFF1"/>
          </a:solidFill>
          <a:ln>
            <a:solidFill>
              <a:srgbClr val="DEE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p:cNvSpPr txBox="1"/>
          <p:nvPr/>
        </p:nvSpPr>
        <p:spPr>
          <a:xfrm>
            <a:off x="674889" y="3099957"/>
            <a:ext cx="2027930" cy="461665"/>
          </a:xfrm>
          <a:prstGeom prst="rect">
            <a:avLst/>
          </a:prstGeom>
          <a:noFill/>
        </p:spPr>
        <p:txBody>
          <a:bodyPr wrap="square" rtlCol="0">
            <a:spAutoFit/>
          </a:bodyPr>
          <a:lstStyle/>
          <a:p>
            <a:pPr algn="ctr"/>
            <a:r>
              <a:rPr lang="en-US" sz="1200" b="1" u="sng" dirty="0"/>
              <a:t>Primary Wastewater</a:t>
            </a:r>
          </a:p>
          <a:p>
            <a:pPr algn="ctr"/>
            <a:r>
              <a:rPr lang="en-US" sz="1200" b="1" u="sng" dirty="0"/>
              <a:t>Treatment Phase</a:t>
            </a:r>
          </a:p>
        </p:txBody>
      </p:sp>
      <p:sp>
        <p:nvSpPr>
          <p:cNvPr id="414" name="TextBox 413"/>
          <p:cNvSpPr txBox="1"/>
          <p:nvPr/>
        </p:nvSpPr>
        <p:spPr>
          <a:xfrm>
            <a:off x="5812847" y="5577130"/>
            <a:ext cx="2027930" cy="830997"/>
          </a:xfrm>
          <a:prstGeom prst="rect">
            <a:avLst/>
          </a:prstGeom>
          <a:noFill/>
        </p:spPr>
        <p:txBody>
          <a:bodyPr wrap="square" rtlCol="0">
            <a:spAutoFit/>
          </a:bodyPr>
          <a:lstStyle/>
          <a:p>
            <a:pPr algn="ctr"/>
            <a:r>
              <a:rPr lang="en-US" sz="1200" b="1" u="sng" dirty="0"/>
              <a:t>Separate</a:t>
            </a:r>
          </a:p>
          <a:p>
            <a:pPr algn="ctr"/>
            <a:r>
              <a:rPr lang="en-US" sz="1200" b="1" u="sng" dirty="0"/>
              <a:t>Raw Sewage and</a:t>
            </a:r>
          </a:p>
          <a:p>
            <a:pPr algn="ctr"/>
            <a:r>
              <a:rPr lang="en-US" sz="1200" b="1" u="sng" dirty="0"/>
              <a:t>Solids Waste</a:t>
            </a:r>
          </a:p>
          <a:p>
            <a:pPr algn="ctr"/>
            <a:r>
              <a:rPr lang="en-US" sz="1200" b="1" u="sng" dirty="0"/>
              <a:t>Pyrolysis</a:t>
            </a:r>
          </a:p>
        </p:txBody>
      </p:sp>
      <p:sp>
        <p:nvSpPr>
          <p:cNvPr id="417" name="TextBox 416"/>
          <p:cNvSpPr txBox="1"/>
          <p:nvPr/>
        </p:nvSpPr>
        <p:spPr>
          <a:xfrm>
            <a:off x="6510714" y="4781226"/>
            <a:ext cx="1330063" cy="1015663"/>
          </a:xfrm>
          <a:prstGeom prst="rect">
            <a:avLst/>
          </a:prstGeom>
          <a:noFill/>
        </p:spPr>
        <p:txBody>
          <a:bodyPr wrap="square" rtlCol="0">
            <a:spAutoFit/>
          </a:bodyPr>
          <a:lstStyle/>
          <a:p>
            <a:pPr algn="ctr"/>
            <a:r>
              <a:rPr lang="en-US" sz="1200" b="1" u="sng" dirty="0"/>
              <a:t>Advanced</a:t>
            </a:r>
          </a:p>
          <a:p>
            <a:pPr algn="ctr"/>
            <a:r>
              <a:rPr lang="en-US" sz="1200" b="1" u="sng" dirty="0"/>
              <a:t>Wastewater</a:t>
            </a:r>
          </a:p>
          <a:p>
            <a:pPr algn="ctr"/>
            <a:r>
              <a:rPr lang="en-US" sz="1200" b="1" u="sng" dirty="0"/>
              <a:t>Treatment to</a:t>
            </a:r>
          </a:p>
          <a:p>
            <a:pPr algn="ctr"/>
            <a:r>
              <a:rPr lang="en-US" sz="1200" b="1" u="sng" dirty="0"/>
              <a:t>Potability</a:t>
            </a:r>
          </a:p>
          <a:p>
            <a:pPr algn="ctr"/>
            <a:endParaRPr lang="en-US" sz="1200" b="1" u="sng" dirty="0">
              <a:solidFill>
                <a:schemeClr val="bg1"/>
              </a:solidFill>
            </a:endParaRPr>
          </a:p>
        </p:txBody>
      </p:sp>
      <p:sp>
        <p:nvSpPr>
          <p:cNvPr id="404" name="Rectangle 403"/>
          <p:cNvSpPr/>
          <p:nvPr/>
        </p:nvSpPr>
        <p:spPr>
          <a:xfrm>
            <a:off x="156352" y="6305358"/>
            <a:ext cx="1951193" cy="463631"/>
          </a:xfrm>
          <a:prstGeom prst="rect">
            <a:avLst/>
          </a:prstGeom>
          <a:gradFill flip="none" rotWithShape="1">
            <a:gsLst>
              <a:gs pos="60000">
                <a:srgbClr val="9D27A9">
                  <a:tint val="66000"/>
                  <a:satMod val="160000"/>
                  <a:alpha val="31000"/>
                </a:srgbClr>
              </a:gs>
              <a:gs pos="100000">
                <a:srgbClr val="9D27A9">
                  <a:tint val="23500"/>
                  <a:satMod val="160000"/>
                  <a:alpha val="28000"/>
                </a:srgbClr>
              </a:gs>
            </a:gsLst>
            <a:path path="circle">
              <a:fillToRect l="50000" t="50000" r="50000" b="50000"/>
            </a:path>
            <a:tileRect/>
          </a:gradFill>
          <a:ln w="38100">
            <a:solidFill>
              <a:srgbClr val="9D2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Rectangle 418"/>
          <p:cNvSpPr/>
          <p:nvPr/>
        </p:nvSpPr>
        <p:spPr>
          <a:xfrm>
            <a:off x="3463289" y="601896"/>
            <a:ext cx="7957974" cy="276999"/>
          </a:xfrm>
          <a:prstGeom prst="rect">
            <a:avLst/>
          </a:prstGeom>
        </p:spPr>
        <p:txBody>
          <a:bodyPr wrap="square">
            <a:spAutoFit/>
          </a:bodyPr>
          <a:lstStyle/>
          <a:p>
            <a:r>
              <a:rPr lang="en-US" sz="1200" dirty="0">
                <a:solidFill>
                  <a:schemeClr val="bg1"/>
                </a:solidFill>
              </a:rPr>
              <a:t>© 2015 Trapanese Engineering 2.0, U.S. Patent No. 62-723,351; Foreign Patents Pending. </a:t>
            </a:r>
          </a:p>
        </p:txBody>
      </p:sp>
      <p:sp>
        <p:nvSpPr>
          <p:cNvPr id="4" name="Right Arrow 544">
            <a:extLst>
              <a:ext uri="{FF2B5EF4-FFF2-40B4-BE49-F238E27FC236}">
                <a16:creationId xmlns:a16="http://schemas.microsoft.com/office/drawing/2014/main" id="{4FFA12EB-2D54-5A14-580A-204A5B32031E}"/>
              </a:ext>
            </a:extLst>
          </p:cNvPr>
          <p:cNvSpPr/>
          <p:nvPr/>
        </p:nvSpPr>
        <p:spPr>
          <a:xfrm>
            <a:off x="9266507" y="6320209"/>
            <a:ext cx="524053" cy="160694"/>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544">
            <a:extLst>
              <a:ext uri="{FF2B5EF4-FFF2-40B4-BE49-F238E27FC236}">
                <a16:creationId xmlns:a16="http://schemas.microsoft.com/office/drawing/2014/main" id="{80CCC1E4-6EB7-7252-D9D3-605FA484B1E2}"/>
              </a:ext>
            </a:extLst>
          </p:cNvPr>
          <p:cNvSpPr/>
          <p:nvPr/>
        </p:nvSpPr>
        <p:spPr>
          <a:xfrm rot="16200000">
            <a:off x="9730712" y="6190554"/>
            <a:ext cx="293948" cy="174250"/>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071085A-D959-C56E-CAFB-2E89E37DBD19}"/>
              </a:ext>
            </a:extLst>
          </p:cNvPr>
          <p:cNvSpPr/>
          <p:nvPr/>
        </p:nvSpPr>
        <p:spPr>
          <a:xfrm>
            <a:off x="9267609" y="5742213"/>
            <a:ext cx="1925329" cy="369332"/>
          </a:xfrm>
          <a:prstGeom prst="rect">
            <a:avLst/>
          </a:prstGeom>
          <a:solidFill>
            <a:srgbClr val="00B050"/>
          </a:solidFill>
          <a:ln>
            <a:solidFill>
              <a:srgbClr val="00B050"/>
            </a:solidFill>
          </a:ln>
        </p:spPr>
        <p:txBody>
          <a:bodyPr wrap="square">
            <a:spAutoFit/>
          </a:bodyPr>
          <a:lstStyle/>
          <a:p>
            <a:pPr algn="ctr"/>
            <a:r>
              <a:rPr lang="en-US" sz="900" b="1" dirty="0"/>
              <a:t>High-Lipid Algae Product for Conversion to Biodiesel</a:t>
            </a:r>
            <a:endParaRPr lang="en-US" sz="600" b="1" dirty="0"/>
          </a:p>
        </p:txBody>
      </p:sp>
      <p:sp>
        <p:nvSpPr>
          <p:cNvPr id="418" name="Rectangle 417"/>
          <p:cNvSpPr/>
          <p:nvPr/>
        </p:nvSpPr>
        <p:spPr>
          <a:xfrm>
            <a:off x="7100089" y="884742"/>
            <a:ext cx="4220567" cy="57364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E0A4844-F151-9DC1-3D35-E1C6E292FC56}"/>
              </a:ext>
            </a:extLst>
          </p:cNvPr>
          <p:cNvSpPr/>
          <p:nvPr/>
        </p:nvSpPr>
        <p:spPr>
          <a:xfrm>
            <a:off x="8142476" y="3401849"/>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407" name="Rectangle 406"/>
          <p:cNvSpPr/>
          <p:nvPr/>
        </p:nvSpPr>
        <p:spPr>
          <a:xfrm>
            <a:off x="7962563" y="3014802"/>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39" name="Rectangle: Rounded Corners 38">
            <a:extLst>
              <a:ext uri="{FF2B5EF4-FFF2-40B4-BE49-F238E27FC236}">
                <a16:creationId xmlns:a16="http://schemas.microsoft.com/office/drawing/2014/main" id="{AA6A6D3D-0F19-ED5B-EF55-13E628BBC430}"/>
              </a:ext>
            </a:extLst>
          </p:cNvPr>
          <p:cNvSpPr/>
          <p:nvPr/>
        </p:nvSpPr>
        <p:spPr>
          <a:xfrm>
            <a:off x="5322465" y="4569103"/>
            <a:ext cx="540366" cy="69940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t>Activated</a:t>
            </a:r>
          </a:p>
          <a:p>
            <a:pPr algn="ctr"/>
            <a:r>
              <a:rPr lang="en-US" sz="800" b="1"/>
              <a:t>Carbon</a:t>
            </a:r>
          </a:p>
          <a:p>
            <a:pPr algn="ctr"/>
            <a:r>
              <a:rPr lang="en-US" sz="800" b="1"/>
              <a:t>Filter</a:t>
            </a:r>
          </a:p>
          <a:p>
            <a:pPr algn="ctr"/>
            <a:r>
              <a:rPr lang="en-US" sz="800" b="1"/>
              <a:t>(#4)</a:t>
            </a:r>
            <a:endParaRPr lang="en-US"/>
          </a:p>
        </p:txBody>
      </p:sp>
      <p:grpSp>
        <p:nvGrpSpPr>
          <p:cNvPr id="616" name="Group 615">
            <a:extLst>
              <a:ext uri="{FF2B5EF4-FFF2-40B4-BE49-F238E27FC236}">
                <a16:creationId xmlns:a16="http://schemas.microsoft.com/office/drawing/2014/main" id="{9C02031B-C85C-9C98-1E9E-46FBBA912D23}"/>
              </a:ext>
            </a:extLst>
          </p:cNvPr>
          <p:cNvGrpSpPr/>
          <p:nvPr/>
        </p:nvGrpSpPr>
        <p:grpSpPr>
          <a:xfrm>
            <a:off x="7486538" y="1526372"/>
            <a:ext cx="1638143" cy="998898"/>
            <a:chOff x="133610" y="2068660"/>
            <a:chExt cx="1638143" cy="998898"/>
          </a:xfrm>
        </p:grpSpPr>
        <p:sp>
          <p:nvSpPr>
            <p:cNvPr id="617" name="Pentagon 201">
              <a:extLst>
                <a:ext uri="{FF2B5EF4-FFF2-40B4-BE49-F238E27FC236}">
                  <a16:creationId xmlns:a16="http://schemas.microsoft.com/office/drawing/2014/main" id="{A5875BFA-AEE5-8F86-F65C-1DB95394C54E}"/>
                </a:ext>
              </a:extLst>
            </p:cNvPr>
            <p:cNvSpPr/>
            <p:nvPr/>
          </p:nvSpPr>
          <p:spPr>
            <a:xfrm rot="5400000">
              <a:off x="-194576" y="2407472"/>
              <a:ext cx="987698"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Pentagon 202">
              <a:extLst>
                <a:ext uri="{FF2B5EF4-FFF2-40B4-BE49-F238E27FC236}">
                  <a16:creationId xmlns:a16="http://schemas.microsoft.com/office/drawing/2014/main" id="{5A70C911-9411-FE6E-CB1F-0913D52FC2DC}"/>
                </a:ext>
              </a:extLst>
            </p:cNvPr>
            <p:cNvSpPr/>
            <p:nvPr/>
          </p:nvSpPr>
          <p:spPr>
            <a:xfrm rot="5400000">
              <a:off x="228098" y="2409487"/>
              <a:ext cx="998896"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9" name="Pentagon 203">
              <a:extLst>
                <a:ext uri="{FF2B5EF4-FFF2-40B4-BE49-F238E27FC236}">
                  <a16:creationId xmlns:a16="http://schemas.microsoft.com/office/drawing/2014/main" id="{1610634E-F8C2-5516-977A-13996941119B}"/>
                </a:ext>
              </a:extLst>
            </p:cNvPr>
            <p:cNvSpPr/>
            <p:nvPr/>
          </p:nvSpPr>
          <p:spPr>
            <a:xfrm rot="5400000">
              <a:off x="666741" y="2405680"/>
              <a:ext cx="991284"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Pentagon 204">
              <a:extLst>
                <a:ext uri="{FF2B5EF4-FFF2-40B4-BE49-F238E27FC236}">
                  <a16:creationId xmlns:a16="http://schemas.microsoft.com/office/drawing/2014/main" id="{C928C0BF-7FBF-2228-11A7-C1C38CD5DBAC}"/>
                </a:ext>
              </a:extLst>
            </p:cNvPr>
            <p:cNvSpPr/>
            <p:nvPr/>
          </p:nvSpPr>
          <p:spPr>
            <a:xfrm rot="5400000">
              <a:off x="1098725" y="2409487"/>
              <a:ext cx="998898" cy="317243"/>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Flowchart: Connector 620">
              <a:extLst>
                <a:ext uri="{FF2B5EF4-FFF2-40B4-BE49-F238E27FC236}">
                  <a16:creationId xmlns:a16="http://schemas.microsoft.com/office/drawing/2014/main" id="{162460C0-5FF2-6033-4364-2603BF8592A4}"/>
                </a:ext>
              </a:extLst>
            </p:cNvPr>
            <p:cNvSpPr/>
            <p:nvPr/>
          </p:nvSpPr>
          <p:spPr>
            <a:xfrm>
              <a:off x="758846" y="288288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Flowchart: Connector 621">
              <a:extLst>
                <a:ext uri="{FF2B5EF4-FFF2-40B4-BE49-F238E27FC236}">
                  <a16:creationId xmlns:a16="http://schemas.microsoft.com/office/drawing/2014/main" id="{544658D0-FB53-A231-62D6-7AA4348C36DD}"/>
                </a:ext>
              </a:extLst>
            </p:cNvPr>
            <p:cNvSpPr/>
            <p:nvPr/>
          </p:nvSpPr>
          <p:spPr>
            <a:xfrm>
              <a:off x="1518304" y="2906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 name="Flowchart: Connector 622">
              <a:extLst>
                <a:ext uri="{FF2B5EF4-FFF2-40B4-BE49-F238E27FC236}">
                  <a16:creationId xmlns:a16="http://schemas.microsoft.com/office/drawing/2014/main" id="{1469C092-1809-D37C-28D7-0D024067711A}"/>
                </a:ext>
              </a:extLst>
            </p:cNvPr>
            <p:cNvSpPr/>
            <p:nvPr/>
          </p:nvSpPr>
          <p:spPr>
            <a:xfrm>
              <a:off x="1139169" y="282967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 name="Flowchart: Connector 623">
              <a:extLst>
                <a:ext uri="{FF2B5EF4-FFF2-40B4-BE49-F238E27FC236}">
                  <a16:creationId xmlns:a16="http://schemas.microsoft.com/office/drawing/2014/main" id="{E7BC4550-6457-3068-C2E3-43B76B1663D1}"/>
                </a:ext>
              </a:extLst>
            </p:cNvPr>
            <p:cNvSpPr/>
            <p:nvPr/>
          </p:nvSpPr>
          <p:spPr>
            <a:xfrm>
              <a:off x="343839" y="284173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Flowchart: Connector 624">
              <a:extLst>
                <a:ext uri="{FF2B5EF4-FFF2-40B4-BE49-F238E27FC236}">
                  <a16:creationId xmlns:a16="http://schemas.microsoft.com/office/drawing/2014/main" id="{6BD73B01-4A4A-EE2B-6CF9-F067B18D94D3}"/>
                </a:ext>
              </a:extLst>
            </p:cNvPr>
            <p:cNvSpPr/>
            <p:nvPr/>
          </p:nvSpPr>
          <p:spPr>
            <a:xfrm>
              <a:off x="658059" y="273436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Flowchart: Connector 625">
              <a:extLst>
                <a:ext uri="{FF2B5EF4-FFF2-40B4-BE49-F238E27FC236}">
                  <a16:creationId xmlns:a16="http://schemas.microsoft.com/office/drawing/2014/main" id="{5288DC6B-FD6D-19B7-6D33-DC2A002032FF}"/>
                </a:ext>
              </a:extLst>
            </p:cNvPr>
            <p:cNvSpPr/>
            <p:nvPr/>
          </p:nvSpPr>
          <p:spPr>
            <a:xfrm>
              <a:off x="264732" y="28079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Flowchart: Connector 626">
              <a:extLst>
                <a:ext uri="{FF2B5EF4-FFF2-40B4-BE49-F238E27FC236}">
                  <a16:creationId xmlns:a16="http://schemas.microsoft.com/office/drawing/2014/main" id="{7748069D-85FE-5C90-D6B1-76A752AC090C}"/>
                </a:ext>
              </a:extLst>
            </p:cNvPr>
            <p:cNvSpPr/>
            <p:nvPr/>
          </p:nvSpPr>
          <p:spPr>
            <a:xfrm>
              <a:off x="1212983" y="259280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Flowchart: Connector 627">
              <a:extLst>
                <a:ext uri="{FF2B5EF4-FFF2-40B4-BE49-F238E27FC236}">
                  <a16:creationId xmlns:a16="http://schemas.microsoft.com/office/drawing/2014/main" id="{6575FE95-7467-4EA0-9539-40188BCE3BB3}"/>
                </a:ext>
              </a:extLst>
            </p:cNvPr>
            <p:cNvSpPr/>
            <p:nvPr/>
          </p:nvSpPr>
          <p:spPr>
            <a:xfrm>
              <a:off x="697524" y="281802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Flowchart: Connector 628">
              <a:extLst>
                <a:ext uri="{FF2B5EF4-FFF2-40B4-BE49-F238E27FC236}">
                  <a16:creationId xmlns:a16="http://schemas.microsoft.com/office/drawing/2014/main" id="{21BD3C30-0082-5975-B31B-B3D2FD654540}"/>
                </a:ext>
              </a:extLst>
            </p:cNvPr>
            <p:cNvSpPr/>
            <p:nvPr/>
          </p:nvSpPr>
          <p:spPr>
            <a:xfrm>
              <a:off x="284308" y="245134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Flowchart: Connector 629">
              <a:extLst>
                <a:ext uri="{FF2B5EF4-FFF2-40B4-BE49-F238E27FC236}">
                  <a16:creationId xmlns:a16="http://schemas.microsoft.com/office/drawing/2014/main" id="{E4E76BBF-FE0C-97A4-99CB-0409D8C7268A}"/>
                </a:ext>
              </a:extLst>
            </p:cNvPr>
            <p:cNvSpPr/>
            <p:nvPr/>
          </p:nvSpPr>
          <p:spPr>
            <a:xfrm>
              <a:off x="643711" y="256751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Flowchart: Connector 630">
              <a:extLst>
                <a:ext uri="{FF2B5EF4-FFF2-40B4-BE49-F238E27FC236}">
                  <a16:creationId xmlns:a16="http://schemas.microsoft.com/office/drawing/2014/main" id="{9BF00688-52F9-7CA0-C110-20A4C7FF0E86}"/>
                </a:ext>
              </a:extLst>
            </p:cNvPr>
            <p:cNvSpPr/>
            <p:nvPr/>
          </p:nvSpPr>
          <p:spPr>
            <a:xfrm>
              <a:off x="725072" y="26217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Flowchart: Connector 631">
              <a:extLst>
                <a:ext uri="{FF2B5EF4-FFF2-40B4-BE49-F238E27FC236}">
                  <a16:creationId xmlns:a16="http://schemas.microsoft.com/office/drawing/2014/main" id="{821181F9-ABAA-7A67-7757-17AC72030FDB}"/>
                </a:ext>
              </a:extLst>
            </p:cNvPr>
            <p:cNvSpPr/>
            <p:nvPr/>
          </p:nvSpPr>
          <p:spPr>
            <a:xfrm>
              <a:off x="1569700" y="25150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 name="Flowchart: Connector 632">
              <a:extLst>
                <a:ext uri="{FF2B5EF4-FFF2-40B4-BE49-F238E27FC236}">
                  <a16:creationId xmlns:a16="http://schemas.microsoft.com/office/drawing/2014/main" id="{50EC86B9-1579-23A7-73FB-79CE2E748DCF}"/>
                </a:ext>
              </a:extLst>
            </p:cNvPr>
            <p:cNvSpPr/>
            <p:nvPr/>
          </p:nvSpPr>
          <p:spPr>
            <a:xfrm>
              <a:off x="808433" y="268559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Flowchart: Connector 633">
              <a:extLst>
                <a:ext uri="{FF2B5EF4-FFF2-40B4-BE49-F238E27FC236}">
                  <a16:creationId xmlns:a16="http://schemas.microsoft.com/office/drawing/2014/main" id="{3008BF8E-E849-E96E-612E-BB2C19A90497}"/>
                </a:ext>
              </a:extLst>
            </p:cNvPr>
            <p:cNvSpPr/>
            <p:nvPr/>
          </p:nvSpPr>
          <p:spPr>
            <a:xfrm>
              <a:off x="1136794" y="255412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Flowchart: Connector 634">
              <a:extLst>
                <a:ext uri="{FF2B5EF4-FFF2-40B4-BE49-F238E27FC236}">
                  <a16:creationId xmlns:a16="http://schemas.microsoft.com/office/drawing/2014/main" id="{6834F588-12D7-C069-863D-151066902DE3}"/>
                </a:ext>
              </a:extLst>
            </p:cNvPr>
            <p:cNvSpPr/>
            <p:nvPr/>
          </p:nvSpPr>
          <p:spPr>
            <a:xfrm>
              <a:off x="281916" y="261454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Flowchart: Connector 635">
              <a:extLst>
                <a:ext uri="{FF2B5EF4-FFF2-40B4-BE49-F238E27FC236}">
                  <a16:creationId xmlns:a16="http://schemas.microsoft.com/office/drawing/2014/main" id="{3A08B821-72A1-3226-B163-D7DFC0D33F35}"/>
                </a:ext>
              </a:extLst>
            </p:cNvPr>
            <p:cNvSpPr/>
            <p:nvPr/>
          </p:nvSpPr>
          <p:spPr>
            <a:xfrm>
              <a:off x="1483541" y="25563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Flowchart: Connector 636">
              <a:extLst>
                <a:ext uri="{FF2B5EF4-FFF2-40B4-BE49-F238E27FC236}">
                  <a16:creationId xmlns:a16="http://schemas.microsoft.com/office/drawing/2014/main" id="{26EE2494-9383-ED9F-7158-4DEB0F86015D}"/>
                </a:ext>
              </a:extLst>
            </p:cNvPr>
            <p:cNvSpPr/>
            <p:nvPr/>
          </p:nvSpPr>
          <p:spPr>
            <a:xfrm>
              <a:off x="1478754" y="266273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Flowchart: Connector 637">
              <a:extLst>
                <a:ext uri="{FF2B5EF4-FFF2-40B4-BE49-F238E27FC236}">
                  <a16:creationId xmlns:a16="http://schemas.microsoft.com/office/drawing/2014/main" id="{15CFD7DC-E9E6-1A0D-C1CE-DE1D27C1999C}"/>
                </a:ext>
              </a:extLst>
            </p:cNvPr>
            <p:cNvSpPr/>
            <p:nvPr/>
          </p:nvSpPr>
          <p:spPr>
            <a:xfrm>
              <a:off x="370390" y="26513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Flowchart: Connector 638">
              <a:extLst>
                <a:ext uri="{FF2B5EF4-FFF2-40B4-BE49-F238E27FC236}">
                  <a16:creationId xmlns:a16="http://schemas.microsoft.com/office/drawing/2014/main" id="{283D6479-1C98-BA3A-81A5-41E50545A891}"/>
                </a:ext>
              </a:extLst>
            </p:cNvPr>
            <p:cNvSpPr/>
            <p:nvPr/>
          </p:nvSpPr>
          <p:spPr>
            <a:xfrm>
              <a:off x="598905" y="26508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lowchart: Connector 191">
              <a:extLst>
                <a:ext uri="{FF2B5EF4-FFF2-40B4-BE49-F238E27FC236}">
                  <a16:creationId xmlns:a16="http://schemas.microsoft.com/office/drawing/2014/main" id="{95824472-F2C4-3004-A661-81916B178BF7}"/>
                </a:ext>
              </a:extLst>
            </p:cNvPr>
            <p:cNvSpPr/>
            <p:nvPr/>
          </p:nvSpPr>
          <p:spPr>
            <a:xfrm>
              <a:off x="179492" y="265385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lowchart: Connector 192">
              <a:extLst>
                <a:ext uri="{FF2B5EF4-FFF2-40B4-BE49-F238E27FC236}">
                  <a16:creationId xmlns:a16="http://schemas.microsoft.com/office/drawing/2014/main" id="{7D9B7F5E-C893-E860-8037-517570E1BEB8}"/>
                </a:ext>
              </a:extLst>
            </p:cNvPr>
            <p:cNvSpPr/>
            <p:nvPr/>
          </p:nvSpPr>
          <p:spPr>
            <a:xfrm>
              <a:off x="1099914" y="289854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lowchart: Connector 193">
              <a:extLst>
                <a:ext uri="{FF2B5EF4-FFF2-40B4-BE49-F238E27FC236}">
                  <a16:creationId xmlns:a16="http://schemas.microsoft.com/office/drawing/2014/main" id="{2F612B67-CA0D-D0AA-3AFF-508838F48339}"/>
                </a:ext>
              </a:extLst>
            </p:cNvPr>
            <p:cNvSpPr/>
            <p:nvPr/>
          </p:nvSpPr>
          <p:spPr>
            <a:xfrm>
              <a:off x="1209397" y="28661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Flowchart: Connector 194">
              <a:extLst>
                <a:ext uri="{FF2B5EF4-FFF2-40B4-BE49-F238E27FC236}">
                  <a16:creationId xmlns:a16="http://schemas.microsoft.com/office/drawing/2014/main" id="{F78C1108-57D8-F8ED-A1B5-B6454757CB1A}"/>
                </a:ext>
              </a:extLst>
            </p:cNvPr>
            <p:cNvSpPr/>
            <p:nvPr/>
          </p:nvSpPr>
          <p:spPr>
            <a:xfrm>
              <a:off x="620885" y="281686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Flowchart: Connector 195">
              <a:extLst>
                <a:ext uri="{FF2B5EF4-FFF2-40B4-BE49-F238E27FC236}">
                  <a16:creationId xmlns:a16="http://schemas.microsoft.com/office/drawing/2014/main" id="{D0E87F14-8ADB-9F91-BC5A-318B0728B7E1}"/>
                </a:ext>
              </a:extLst>
            </p:cNvPr>
            <p:cNvSpPr/>
            <p:nvPr/>
          </p:nvSpPr>
          <p:spPr>
            <a:xfrm>
              <a:off x="1050168" y="281486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lowchart: Connector 196">
              <a:extLst>
                <a:ext uri="{FF2B5EF4-FFF2-40B4-BE49-F238E27FC236}">
                  <a16:creationId xmlns:a16="http://schemas.microsoft.com/office/drawing/2014/main" id="{96741E65-535D-896F-3301-1FAE10093B7E}"/>
                </a:ext>
              </a:extLst>
            </p:cNvPr>
            <p:cNvSpPr/>
            <p:nvPr/>
          </p:nvSpPr>
          <p:spPr>
            <a:xfrm>
              <a:off x="729717" y="27531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lowchart: Connector 197">
              <a:extLst>
                <a:ext uri="{FF2B5EF4-FFF2-40B4-BE49-F238E27FC236}">
                  <a16:creationId xmlns:a16="http://schemas.microsoft.com/office/drawing/2014/main" id="{BC6957DB-BD0C-285D-7ACC-4C4582D6D3D1}"/>
                </a:ext>
              </a:extLst>
            </p:cNvPr>
            <p:cNvSpPr/>
            <p:nvPr/>
          </p:nvSpPr>
          <p:spPr>
            <a:xfrm>
              <a:off x="813816" y="279273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lowchart: Connector 198">
              <a:extLst>
                <a:ext uri="{FF2B5EF4-FFF2-40B4-BE49-F238E27FC236}">
                  <a16:creationId xmlns:a16="http://schemas.microsoft.com/office/drawing/2014/main" id="{4EF1F9A7-2E8E-037E-0A30-276469F4FA14}"/>
                </a:ext>
              </a:extLst>
            </p:cNvPr>
            <p:cNvSpPr/>
            <p:nvPr/>
          </p:nvSpPr>
          <p:spPr>
            <a:xfrm>
              <a:off x="1079490" y="27184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Flowchart: Connector 199">
              <a:extLst>
                <a:ext uri="{FF2B5EF4-FFF2-40B4-BE49-F238E27FC236}">
                  <a16:creationId xmlns:a16="http://schemas.microsoft.com/office/drawing/2014/main" id="{8BD5C881-BAF0-46E7-E4C3-49A6AD2BA69B}"/>
                </a:ext>
              </a:extLst>
            </p:cNvPr>
            <p:cNvSpPr/>
            <p:nvPr/>
          </p:nvSpPr>
          <p:spPr>
            <a:xfrm>
              <a:off x="199772" y="27303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lowchart: Connector 200">
              <a:extLst>
                <a:ext uri="{FF2B5EF4-FFF2-40B4-BE49-F238E27FC236}">
                  <a16:creationId xmlns:a16="http://schemas.microsoft.com/office/drawing/2014/main" id="{3F757102-F613-52DB-4EFE-7EAB467DA8C4}"/>
                </a:ext>
              </a:extLst>
            </p:cNvPr>
            <p:cNvSpPr/>
            <p:nvPr/>
          </p:nvSpPr>
          <p:spPr>
            <a:xfrm>
              <a:off x="1072378" y="23040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lowchart: Connector 205">
              <a:extLst>
                <a:ext uri="{FF2B5EF4-FFF2-40B4-BE49-F238E27FC236}">
                  <a16:creationId xmlns:a16="http://schemas.microsoft.com/office/drawing/2014/main" id="{0380F551-C494-A205-F49C-A6227797EDA4}"/>
                </a:ext>
              </a:extLst>
            </p:cNvPr>
            <p:cNvSpPr/>
            <p:nvPr/>
          </p:nvSpPr>
          <p:spPr>
            <a:xfrm>
              <a:off x="1244816" y="25150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lowchart: Connector 206">
              <a:extLst>
                <a:ext uri="{FF2B5EF4-FFF2-40B4-BE49-F238E27FC236}">
                  <a16:creationId xmlns:a16="http://schemas.microsoft.com/office/drawing/2014/main" id="{4263D642-20EE-FA84-EE6E-A0298C75F301}"/>
                </a:ext>
              </a:extLst>
            </p:cNvPr>
            <p:cNvSpPr/>
            <p:nvPr/>
          </p:nvSpPr>
          <p:spPr>
            <a:xfrm>
              <a:off x="1560768" y="262705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lowchart: Connector 207">
              <a:extLst>
                <a:ext uri="{FF2B5EF4-FFF2-40B4-BE49-F238E27FC236}">
                  <a16:creationId xmlns:a16="http://schemas.microsoft.com/office/drawing/2014/main" id="{6DE6C977-1582-9D06-A3B6-6061598509F1}"/>
                </a:ext>
              </a:extLst>
            </p:cNvPr>
            <p:cNvSpPr/>
            <p:nvPr/>
          </p:nvSpPr>
          <p:spPr>
            <a:xfrm>
              <a:off x="791366" y="229703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lowchart: Connector 208">
              <a:extLst>
                <a:ext uri="{FF2B5EF4-FFF2-40B4-BE49-F238E27FC236}">
                  <a16:creationId xmlns:a16="http://schemas.microsoft.com/office/drawing/2014/main" id="{517D1EB7-5751-1AFF-6BBC-41247AF49E69}"/>
                </a:ext>
              </a:extLst>
            </p:cNvPr>
            <p:cNvSpPr/>
            <p:nvPr/>
          </p:nvSpPr>
          <p:spPr>
            <a:xfrm>
              <a:off x="1644114" y="24417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lowchart: Connector 209">
              <a:extLst>
                <a:ext uri="{FF2B5EF4-FFF2-40B4-BE49-F238E27FC236}">
                  <a16:creationId xmlns:a16="http://schemas.microsoft.com/office/drawing/2014/main" id="{A7A630F4-2F9D-FCB2-C75C-5A5151A15557}"/>
                </a:ext>
              </a:extLst>
            </p:cNvPr>
            <p:cNvSpPr/>
            <p:nvPr/>
          </p:nvSpPr>
          <p:spPr>
            <a:xfrm>
              <a:off x="803675" y="25669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lowchart: Connector 210">
              <a:extLst>
                <a:ext uri="{FF2B5EF4-FFF2-40B4-BE49-F238E27FC236}">
                  <a16:creationId xmlns:a16="http://schemas.microsoft.com/office/drawing/2014/main" id="{58D0AC67-4750-306E-D4C4-9C5CF5176EE4}"/>
                </a:ext>
              </a:extLst>
            </p:cNvPr>
            <p:cNvSpPr/>
            <p:nvPr/>
          </p:nvSpPr>
          <p:spPr>
            <a:xfrm>
              <a:off x="1634491" y="256693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Flowchart: Connector 211">
              <a:extLst>
                <a:ext uri="{FF2B5EF4-FFF2-40B4-BE49-F238E27FC236}">
                  <a16:creationId xmlns:a16="http://schemas.microsoft.com/office/drawing/2014/main" id="{4F3AC43A-BF83-53E1-6467-7B16CC6A95CD}"/>
                </a:ext>
              </a:extLst>
            </p:cNvPr>
            <p:cNvSpPr/>
            <p:nvPr/>
          </p:nvSpPr>
          <p:spPr>
            <a:xfrm>
              <a:off x="1230969" y="23694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lowchart: Connector 212">
              <a:extLst>
                <a:ext uri="{FF2B5EF4-FFF2-40B4-BE49-F238E27FC236}">
                  <a16:creationId xmlns:a16="http://schemas.microsoft.com/office/drawing/2014/main" id="{734A0FA2-5072-7F83-FE2A-6ED9710FB15D}"/>
                </a:ext>
              </a:extLst>
            </p:cNvPr>
            <p:cNvSpPr/>
            <p:nvPr/>
          </p:nvSpPr>
          <p:spPr>
            <a:xfrm>
              <a:off x="1157027" y="24550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lowchart: Connector 213">
              <a:extLst>
                <a:ext uri="{FF2B5EF4-FFF2-40B4-BE49-F238E27FC236}">
                  <a16:creationId xmlns:a16="http://schemas.microsoft.com/office/drawing/2014/main" id="{99734861-13C2-3644-9B8E-E83827F8FEB6}"/>
                </a:ext>
              </a:extLst>
            </p:cNvPr>
            <p:cNvSpPr/>
            <p:nvPr/>
          </p:nvSpPr>
          <p:spPr>
            <a:xfrm>
              <a:off x="1125455" y="263079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lowchart: Connector 214">
              <a:extLst>
                <a:ext uri="{FF2B5EF4-FFF2-40B4-BE49-F238E27FC236}">
                  <a16:creationId xmlns:a16="http://schemas.microsoft.com/office/drawing/2014/main" id="{D9C846AB-74E8-F217-476E-4141543DAF58}"/>
                </a:ext>
              </a:extLst>
            </p:cNvPr>
            <p:cNvSpPr/>
            <p:nvPr/>
          </p:nvSpPr>
          <p:spPr>
            <a:xfrm>
              <a:off x="1042176" y="259854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Flowchart: Connector 215">
              <a:extLst>
                <a:ext uri="{FF2B5EF4-FFF2-40B4-BE49-F238E27FC236}">
                  <a16:creationId xmlns:a16="http://schemas.microsoft.com/office/drawing/2014/main" id="{2315737A-F6F1-E7EB-DA1E-ED45BD7D226B}"/>
                </a:ext>
              </a:extLst>
            </p:cNvPr>
            <p:cNvSpPr/>
            <p:nvPr/>
          </p:nvSpPr>
          <p:spPr>
            <a:xfrm>
              <a:off x="1209198" y="267147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lowchart: Connector 216">
              <a:extLst>
                <a:ext uri="{FF2B5EF4-FFF2-40B4-BE49-F238E27FC236}">
                  <a16:creationId xmlns:a16="http://schemas.microsoft.com/office/drawing/2014/main" id="{46A74A44-9C9E-458D-6DFA-73A0035DBFB2}"/>
                </a:ext>
              </a:extLst>
            </p:cNvPr>
            <p:cNvSpPr/>
            <p:nvPr/>
          </p:nvSpPr>
          <p:spPr>
            <a:xfrm>
              <a:off x="1569861" y="296765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lowchart: Connector 217">
              <a:extLst>
                <a:ext uri="{FF2B5EF4-FFF2-40B4-BE49-F238E27FC236}">
                  <a16:creationId xmlns:a16="http://schemas.microsoft.com/office/drawing/2014/main" id="{E8224697-F060-5A0C-1B73-C266BB02AA9B}"/>
                </a:ext>
              </a:extLst>
            </p:cNvPr>
            <p:cNvSpPr/>
            <p:nvPr/>
          </p:nvSpPr>
          <p:spPr>
            <a:xfrm>
              <a:off x="216071" y="28845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Flowchart: Connector 218">
              <a:extLst>
                <a:ext uri="{FF2B5EF4-FFF2-40B4-BE49-F238E27FC236}">
                  <a16:creationId xmlns:a16="http://schemas.microsoft.com/office/drawing/2014/main" id="{E851F670-1DC0-4747-4C4D-0810C40F1B03}"/>
                </a:ext>
              </a:extLst>
            </p:cNvPr>
            <p:cNvSpPr/>
            <p:nvPr/>
          </p:nvSpPr>
          <p:spPr>
            <a:xfrm>
              <a:off x="1567413" y="282967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lowchart: Connector 219">
              <a:extLst>
                <a:ext uri="{FF2B5EF4-FFF2-40B4-BE49-F238E27FC236}">
                  <a16:creationId xmlns:a16="http://schemas.microsoft.com/office/drawing/2014/main" id="{36FF3598-2424-E251-8825-A6DAE38E38A9}"/>
                </a:ext>
              </a:extLst>
            </p:cNvPr>
            <p:cNvSpPr/>
            <p:nvPr/>
          </p:nvSpPr>
          <p:spPr>
            <a:xfrm>
              <a:off x="1471058" y="281486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lowchart: Connector 220">
              <a:extLst>
                <a:ext uri="{FF2B5EF4-FFF2-40B4-BE49-F238E27FC236}">
                  <a16:creationId xmlns:a16="http://schemas.microsoft.com/office/drawing/2014/main" id="{E55682ED-F8D4-40E9-4DDB-B8A1010628D1}"/>
                </a:ext>
              </a:extLst>
            </p:cNvPr>
            <p:cNvSpPr/>
            <p:nvPr/>
          </p:nvSpPr>
          <p:spPr>
            <a:xfrm>
              <a:off x="1692553" y="278395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Flowchart: Connector 221">
              <a:extLst>
                <a:ext uri="{FF2B5EF4-FFF2-40B4-BE49-F238E27FC236}">
                  <a16:creationId xmlns:a16="http://schemas.microsoft.com/office/drawing/2014/main" id="{1A9A6EBE-7051-8244-1444-F282E782376D}"/>
                </a:ext>
              </a:extLst>
            </p:cNvPr>
            <p:cNvSpPr/>
            <p:nvPr/>
          </p:nvSpPr>
          <p:spPr>
            <a:xfrm>
              <a:off x="386433" y="275334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Flowchart: Connector 222">
              <a:extLst>
                <a:ext uri="{FF2B5EF4-FFF2-40B4-BE49-F238E27FC236}">
                  <a16:creationId xmlns:a16="http://schemas.microsoft.com/office/drawing/2014/main" id="{86A456E3-4691-7958-4E55-13C9F805673A}"/>
                </a:ext>
              </a:extLst>
            </p:cNvPr>
            <p:cNvSpPr/>
            <p:nvPr/>
          </p:nvSpPr>
          <p:spPr>
            <a:xfrm>
              <a:off x="301805" y="273131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Flowchart: Connector 223">
              <a:extLst>
                <a:ext uri="{FF2B5EF4-FFF2-40B4-BE49-F238E27FC236}">
                  <a16:creationId xmlns:a16="http://schemas.microsoft.com/office/drawing/2014/main" id="{DFFA7285-FFFE-A2A3-0549-B013864CEC44}"/>
                </a:ext>
              </a:extLst>
            </p:cNvPr>
            <p:cNvSpPr/>
            <p:nvPr/>
          </p:nvSpPr>
          <p:spPr>
            <a:xfrm>
              <a:off x="1170784" y="27531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lowchart: Connector 224">
              <a:extLst>
                <a:ext uri="{FF2B5EF4-FFF2-40B4-BE49-F238E27FC236}">
                  <a16:creationId xmlns:a16="http://schemas.microsoft.com/office/drawing/2014/main" id="{6199B9CB-1086-204E-7B6B-5CCA9805B8ED}"/>
                </a:ext>
              </a:extLst>
            </p:cNvPr>
            <p:cNvSpPr/>
            <p:nvPr/>
          </p:nvSpPr>
          <p:spPr>
            <a:xfrm>
              <a:off x="1552455" y="210783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lowchart: Connector 225">
              <a:extLst>
                <a:ext uri="{FF2B5EF4-FFF2-40B4-BE49-F238E27FC236}">
                  <a16:creationId xmlns:a16="http://schemas.microsoft.com/office/drawing/2014/main" id="{ECEC7E79-FB47-25DA-2316-9592A0C489E5}"/>
                </a:ext>
              </a:extLst>
            </p:cNvPr>
            <p:cNvSpPr/>
            <p:nvPr/>
          </p:nvSpPr>
          <p:spPr>
            <a:xfrm>
              <a:off x="1566898" y="229670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lowchart: Connector 226">
              <a:extLst>
                <a:ext uri="{FF2B5EF4-FFF2-40B4-BE49-F238E27FC236}">
                  <a16:creationId xmlns:a16="http://schemas.microsoft.com/office/drawing/2014/main" id="{EB822301-FE66-CDAC-0981-4C6AAACC9546}"/>
                </a:ext>
              </a:extLst>
            </p:cNvPr>
            <p:cNvSpPr/>
            <p:nvPr/>
          </p:nvSpPr>
          <p:spPr>
            <a:xfrm>
              <a:off x="1616085" y="269559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lowchart: Connector 227">
              <a:extLst>
                <a:ext uri="{FF2B5EF4-FFF2-40B4-BE49-F238E27FC236}">
                  <a16:creationId xmlns:a16="http://schemas.microsoft.com/office/drawing/2014/main" id="{EEC68AAE-0054-E764-0D6D-0609E5BD81D7}"/>
                </a:ext>
              </a:extLst>
            </p:cNvPr>
            <p:cNvSpPr/>
            <p:nvPr/>
          </p:nvSpPr>
          <p:spPr>
            <a:xfrm>
              <a:off x="642784" y="223677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lowchart: Connector 228">
              <a:extLst>
                <a:ext uri="{FF2B5EF4-FFF2-40B4-BE49-F238E27FC236}">
                  <a16:creationId xmlns:a16="http://schemas.microsoft.com/office/drawing/2014/main" id="{8C5783CB-01BF-BFE6-3693-A4AC9880A9EB}"/>
                </a:ext>
              </a:extLst>
            </p:cNvPr>
            <p:cNvSpPr/>
            <p:nvPr/>
          </p:nvSpPr>
          <p:spPr>
            <a:xfrm>
              <a:off x="613130" y="246461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lowchart: Connector 229">
              <a:extLst>
                <a:ext uri="{FF2B5EF4-FFF2-40B4-BE49-F238E27FC236}">
                  <a16:creationId xmlns:a16="http://schemas.microsoft.com/office/drawing/2014/main" id="{015C7D04-D00D-7512-1E26-47C73D948C11}"/>
                </a:ext>
              </a:extLst>
            </p:cNvPr>
            <p:cNvSpPr/>
            <p:nvPr/>
          </p:nvSpPr>
          <p:spPr>
            <a:xfrm>
              <a:off x="1671481" y="233169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lowchart: Connector 310">
              <a:extLst>
                <a:ext uri="{FF2B5EF4-FFF2-40B4-BE49-F238E27FC236}">
                  <a16:creationId xmlns:a16="http://schemas.microsoft.com/office/drawing/2014/main" id="{A1AA1EC8-1AA1-5EF2-74C0-075DAE83E0B6}"/>
                </a:ext>
              </a:extLst>
            </p:cNvPr>
            <p:cNvSpPr/>
            <p:nvPr/>
          </p:nvSpPr>
          <p:spPr>
            <a:xfrm>
              <a:off x="1059419" y="250102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Flowchart: Connector 312">
              <a:extLst>
                <a:ext uri="{FF2B5EF4-FFF2-40B4-BE49-F238E27FC236}">
                  <a16:creationId xmlns:a16="http://schemas.microsoft.com/office/drawing/2014/main" id="{1AA2B56E-DDAC-A97D-9D45-E9A732A971CD}"/>
                </a:ext>
              </a:extLst>
            </p:cNvPr>
            <p:cNvSpPr/>
            <p:nvPr/>
          </p:nvSpPr>
          <p:spPr>
            <a:xfrm>
              <a:off x="362493" y="2242742"/>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Flowchart: Connector 341">
              <a:extLst>
                <a:ext uri="{FF2B5EF4-FFF2-40B4-BE49-F238E27FC236}">
                  <a16:creationId xmlns:a16="http://schemas.microsoft.com/office/drawing/2014/main" id="{4F0F8BC7-2E02-3C13-1CBC-A9A4667EA52F}"/>
                </a:ext>
              </a:extLst>
            </p:cNvPr>
            <p:cNvSpPr/>
            <p:nvPr/>
          </p:nvSpPr>
          <p:spPr>
            <a:xfrm>
              <a:off x="362494" y="240345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Flowchart: Connector 365">
              <a:extLst>
                <a:ext uri="{FF2B5EF4-FFF2-40B4-BE49-F238E27FC236}">
                  <a16:creationId xmlns:a16="http://schemas.microsoft.com/office/drawing/2014/main" id="{042FD660-504A-58DB-8AC9-B6395BD1F1D1}"/>
                </a:ext>
              </a:extLst>
            </p:cNvPr>
            <p:cNvSpPr/>
            <p:nvPr/>
          </p:nvSpPr>
          <p:spPr>
            <a:xfrm>
              <a:off x="719551" y="250474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Flowchart: Connector 412">
              <a:extLst>
                <a:ext uri="{FF2B5EF4-FFF2-40B4-BE49-F238E27FC236}">
                  <a16:creationId xmlns:a16="http://schemas.microsoft.com/office/drawing/2014/main" id="{EC87126B-4458-FD82-741A-098D1A285D5E}"/>
                </a:ext>
              </a:extLst>
            </p:cNvPr>
            <p:cNvSpPr/>
            <p:nvPr/>
          </p:nvSpPr>
          <p:spPr>
            <a:xfrm>
              <a:off x="797067" y="244860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Flowchart: Connector 414">
              <a:extLst>
                <a:ext uri="{FF2B5EF4-FFF2-40B4-BE49-F238E27FC236}">
                  <a16:creationId xmlns:a16="http://schemas.microsoft.com/office/drawing/2014/main" id="{20E1BA8A-5F28-3370-8E68-932CB5727E95}"/>
                </a:ext>
              </a:extLst>
            </p:cNvPr>
            <p:cNvSpPr/>
            <p:nvPr/>
          </p:nvSpPr>
          <p:spPr>
            <a:xfrm>
              <a:off x="343839" y="252377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Flowchart: Connector 415">
              <a:extLst>
                <a:ext uri="{FF2B5EF4-FFF2-40B4-BE49-F238E27FC236}">
                  <a16:creationId xmlns:a16="http://schemas.microsoft.com/office/drawing/2014/main" id="{76E206CF-B7B9-D58A-395A-37B7D7B297D4}"/>
                </a:ext>
              </a:extLst>
            </p:cNvPr>
            <p:cNvSpPr/>
            <p:nvPr/>
          </p:nvSpPr>
          <p:spPr>
            <a:xfrm>
              <a:off x="275471" y="295450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Flowchart: Connector 419">
              <a:extLst>
                <a:ext uri="{FF2B5EF4-FFF2-40B4-BE49-F238E27FC236}">
                  <a16:creationId xmlns:a16="http://schemas.microsoft.com/office/drawing/2014/main" id="{88558F32-46FD-423C-1D84-42F99BB690DD}"/>
                </a:ext>
              </a:extLst>
            </p:cNvPr>
            <p:cNvSpPr/>
            <p:nvPr/>
          </p:nvSpPr>
          <p:spPr>
            <a:xfrm>
              <a:off x="706858" y="298715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Flowchart: Connector 420">
              <a:extLst>
                <a:ext uri="{FF2B5EF4-FFF2-40B4-BE49-F238E27FC236}">
                  <a16:creationId xmlns:a16="http://schemas.microsoft.com/office/drawing/2014/main" id="{116A727F-18F0-132F-B8B0-8F6E221D79CC}"/>
                </a:ext>
              </a:extLst>
            </p:cNvPr>
            <p:cNvSpPr/>
            <p:nvPr/>
          </p:nvSpPr>
          <p:spPr>
            <a:xfrm>
              <a:off x="1151449" y="296821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Flowchart: Connector 421">
              <a:extLst>
                <a:ext uri="{FF2B5EF4-FFF2-40B4-BE49-F238E27FC236}">
                  <a16:creationId xmlns:a16="http://schemas.microsoft.com/office/drawing/2014/main" id="{E9E852DF-EDFC-3387-827C-69B82F78EFC8}"/>
                </a:ext>
              </a:extLst>
            </p:cNvPr>
            <p:cNvSpPr/>
            <p:nvPr/>
          </p:nvSpPr>
          <p:spPr>
            <a:xfrm>
              <a:off x="672764" y="2906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Flowchart: Connector 422">
              <a:extLst>
                <a:ext uri="{FF2B5EF4-FFF2-40B4-BE49-F238E27FC236}">
                  <a16:creationId xmlns:a16="http://schemas.microsoft.com/office/drawing/2014/main" id="{A188D8AE-E3C7-4AE5-9BF9-60888D6466A5}"/>
                </a:ext>
              </a:extLst>
            </p:cNvPr>
            <p:cNvSpPr/>
            <p:nvPr/>
          </p:nvSpPr>
          <p:spPr>
            <a:xfrm>
              <a:off x="1624621" y="286945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Flowchart: Connector 423">
              <a:extLst>
                <a:ext uri="{FF2B5EF4-FFF2-40B4-BE49-F238E27FC236}">
                  <a16:creationId xmlns:a16="http://schemas.microsoft.com/office/drawing/2014/main" id="{12889653-A4D3-4628-9D44-985DD9272BC0}"/>
                </a:ext>
              </a:extLst>
            </p:cNvPr>
            <p:cNvSpPr/>
            <p:nvPr/>
          </p:nvSpPr>
          <p:spPr>
            <a:xfrm>
              <a:off x="168156" y="280681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Flowchart: Connector 424">
              <a:extLst>
                <a:ext uri="{FF2B5EF4-FFF2-40B4-BE49-F238E27FC236}">
                  <a16:creationId xmlns:a16="http://schemas.microsoft.com/office/drawing/2014/main" id="{6218ED06-FAD4-E8C5-0E16-9E8F80EA9996}"/>
                </a:ext>
              </a:extLst>
            </p:cNvPr>
            <p:cNvSpPr/>
            <p:nvPr/>
          </p:nvSpPr>
          <p:spPr>
            <a:xfrm>
              <a:off x="1622631" y="2773327"/>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Flowchart: Connector 425">
              <a:extLst>
                <a:ext uri="{FF2B5EF4-FFF2-40B4-BE49-F238E27FC236}">
                  <a16:creationId xmlns:a16="http://schemas.microsoft.com/office/drawing/2014/main" id="{8C888DF0-40F3-0F5A-491C-151903DED9F0}"/>
                </a:ext>
              </a:extLst>
            </p:cNvPr>
            <p:cNvSpPr/>
            <p:nvPr/>
          </p:nvSpPr>
          <p:spPr>
            <a:xfrm>
              <a:off x="1251525" y="2759118"/>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Flowchart: Connector 426">
              <a:extLst>
                <a:ext uri="{FF2B5EF4-FFF2-40B4-BE49-F238E27FC236}">
                  <a16:creationId xmlns:a16="http://schemas.microsoft.com/office/drawing/2014/main" id="{262017F5-79EF-E7EA-5053-3D2F6DC7FFE9}"/>
                </a:ext>
              </a:extLst>
            </p:cNvPr>
            <p:cNvSpPr/>
            <p:nvPr/>
          </p:nvSpPr>
          <p:spPr>
            <a:xfrm>
              <a:off x="230336" y="253484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Flowchart: Connector 427">
              <a:extLst>
                <a:ext uri="{FF2B5EF4-FFF2-40B4-BE49-F238E27FC236}">
                  <a16:creationId xmlns:a16="http://schemas.microsoft.com/office/drawing/2014/main" id="{D93BF0FF-9D2B-CE79-276F-34BD64316C5A}"/>
                </a:ext>
              </a:extLst>
            </p:cNvPr>
            <p:cNvSpPr/>
            <p:nvPr/>
          </p:nvSpPr>
          <p:spPr>
            <a:xfrm>
              <a:off x="1687575" y="2626685"/>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Flowchart: Connector 428">
              <a:extLst>
                <a:ext uri="{FF2B5EF4-FFF2-40B4-BE49-F238E27FC236}">
                  <a16:creationId xmlns:a16="http://schemas.microsoft.com/office/drawing/2014/main" id="{FF011EE8-BE99-15DB-D3BA-4664CA51AB61}"/>
                </a:ext>
              </a:extLst>
            </p:cNvPr>
            <p:cNvSpPr/>
            <p:nvPr/>
          </p:nvSpPr>
          <p:spPr>
            <a:xfrm>
              <a:off x="1527507" y="236569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Flowchart: Connector 429">
              <a:extLst>
                <a:ext uri="{FF2B5EF4-FFF2-40B4-BE49-F238E27FC236}">
                  <a16:creationId xmlns:a16="http://schemas.microsoft.com/office/drawing/2014/main" id="{0C50AA08-81FC-AA42-52FA-5E2B7D480592}"/>
                </a:ext>
              </a:extLst>
            </p:cNvPr>
            <p:cNvSpPr/>
            <p:nvPr/>
          </p:nvSpPr>
          <p:spPr>
            <a:xfrm>
              <a:off x="1517068" y="2464616"/>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Flowchart: Connector 430">
              <a:extLst>
                <a:ext uri="{FF2B5EF4-FFF2-40B4-BE49-F238E27FC236}">
                  <a16:creationId xmlns:a16="http://schemas.microsoft.com/office/drawing/2014/main" id="{BC6F552F-EB07-F151-24AF-34FB4CE04F9D}"/>
                </a:ext>
              </a:extLst>
            </p:cNvPr>
            <p:cNvSpPr/>
            <p:nvPr/>
          </p:nvSpPr>
          <p:spPr>
            <a:xfrm>
              <a:off x="1176320" y="2101014"/>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Flowchart: Connector 431">
              <a:extLst>
                <a:ext uri="{FF2B5EF4-FFF2-40B4-BE49-F238E27FC236}">
                  <a16:creationId xmlns:a16="http://schemas.microsoft.com/office/drawing/2014/main" id="{8CF783E2-B301-2EF8-C02D-B744FDE9CBE1}"/>
                </a:ext>
              </a:extLst>
            </p:cNvPr>
            <p:cNvSpPr/>
            <p:nvPr/>
          </p:nvSpPr>
          <p:spPr>
            <a:xfrm>
              <a:off x="1528732" y="273197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Flowchart: Connector 432">
              <a:extLst>
                <a:ext uri="{FF2B5EF4-FFF2-40B4-BE49-F238E27FC236}">
                  <a16:creationId xmlns:a16="http://schemas.microsoft.com/office/drawing/2014/main" id="{9AF9660D-DE5D-C6D9-BCD3-677616EDC440}"/>
                </a:ext>
              </a:extLst>
            </p:cNvPr>
            <p:cNvSpPr/>
            <p:nvPr/>
          </p:nvSpPr>
          <p:spPr>
            <a:xfrm>
              <a:off x="248533" y="212473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Flowchart: Connector 433">
              <a:extLst>
                <a:ext uri="{FF2B5EF4-FFF2-40B4-BE49-F238E27FC236}">
                  <a16:creationId xmlns:a16="http://schemas.microsoft.com/office/drawing/2014/main" id="{EB9FD0EC-F073-E9B2-A109-174BF7B84CA4}"/>
                </a:ext>
              </a:extLst>
            </p:cNvPr>
            <p:cNvSpPr/>
            <p:nvPr/>
          </p:nvSpPr>
          <p:spPr>
            <a:xfrm>
              <a:off x="697727" y="2100768"/>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Flowchart: Connector 434">
              <a:extLst>
                <a:ext uri="{FF2B5EF4-FFF2-40B4-BE49-F238E27FC236}">
                  <a16:creationId xmlns:a16="http://schemas.microsoft.com/office/drawing/2014/main" id="{84397C10-150B-D418-2F70-D3CA5161ACDF}"/>
                </a:ext>
              </a:extLst>
            </p:cNvPr>
            <p:cNvSpPr/>
            <p:nvPr/>
          </p:nvSpPr>
          <p:spPr>
            <a:xfrm>
              <a:off x="1665315" y="2221731"/>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Flowchart: Connector 435">
              <a:extLst>
                <a:ext uri="{FF2B5EF4-FFF2-40B4-BE49-F238E27FC236}">
                  <a16:creationId xmlns:a16="http://schemas.microsoft.com/office/drawing/2014/main" id="{61E2F4B5-75E5-88C3-1B5A-2A81137192FB}"/>
                </a:ext>
              </a:extLst>
            </p:cNvPr>
            <p:cNvSpPr/>
            <p:nvPr/>
          </p:nvSpPr>
          <p:spPr>
            <a:xfrm>
              <a:off x="246513" y="2339353"/>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Flowchart: Connector 436">
              <a:extLst>
                <a:ext uri="{FF2B5EF4-FFF2-40B4-BE49-F238E27FC236}">
                  <a16:creationId xmlns:a16="http://schemas.microsoft.com/office/drawing/2014/main" id="{6BB1E522-BF13-7C6C-003B-2B539FB6CA33}"/>
                </a:ext>
              </a:extLst>
            </p:cNvPr>
            <p:cNvSpPr/>
            <p:nvPr/>
          </p:nvSpPr>
          <p:spPr>
            <a:xfrm>
              <a:off x="1228665" y="2249210"/>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Flowchart: Connector 437">
              <a:extLst>
                <a:ext uri="{FF2B5EF4-FFF2-40B4-BE49-F238E27FC236}">
                  <a16:creationId xmlns:a16="http://schemas.microsoft.com/office/drawing/2014/main" id="{724A9D65-2DE7-4EE6-3B3B-224FDF3EEB28}"/>
                </a:ext>
              </a:extLst>
            </p:cNvPr>
            <p:cNvSpPr/>
            <p:nvPr/>
          </p:nvSpPr>
          <p:spPr>
            <a:xfrm>
              <a:off x="679483" y="2392269"/>
              <a:ext cx="45719" cy="45719"/>
            </a:xfrm>
            <a:prstGeom prst="flowChartConnector">
              <a:avLst/>
            </a:prstGeom>
            <a:solidFill>
              <a:schemeClr val="accent5">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9" name="Straight Connector 438">
              <a:extLst>
                <a:ext uri="{FF2B5EF4-FFF2-40B4-BE49-F238E27FC236}">
                  <a16:creationId xmlns:a16="http://schemas.microsoft.com/office/drawing/2014/main" id="{109F8682-631B-B25C-20D7-F5743B7470E5}"/>
                </a:ext>
              </a:extLst>
            </p:cNvPr>
            <p:cNvCxnSpPr>
              <a:stCxn id="620" idx="0"/>
              <a:endCxn id="620" idx="2"/>
            </p:cNvCxnSpPr>
            <p:nvPr/>
          </p:nvCxnSpPr>
          <p:spPr>
            <a:xfrm flipH="1">
              <a:off x="1439553" y="248879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F862663B-0712-06B6-3395-DAAF400B8C4C}"/>
                </a:ext>
              </a:extLst>
            </p:cNvPr>
            <p:cNvCxnSpPr/>
            <p:nvPr/>
          </p:nvCxnSpPr>
          <p:spPr>
            <a:xfrm flipH="1">
              <a:off x="1434592" y="221116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BCA866B1-9412-A714-A981-E8C8955B77CD}"/>
                </a:ext>
              </a:extLst>
            </p:cNvPr>
            <p:cNvCxnSpPr/>
            <p:nvPr/>
          </p:nvCxnSpPr>
          <p:spPr>
            <a:xfrm flipH="1">
              <a:off x="1454510" y="2774814"/>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4E496DA6-C452-4668-3E8E-C0669417C6A8}"/>
                </a:ext>
              </a:extLst>
            </p:cNvPr>
            <p:cNvCxnSpPr/>
            <p:nvPr/>
          </p:nvCxnSpPr>
          <p:spPr>
            <a:xfrm flipH="1">
              <a:off x="1442812" y="2339353"/>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6471301F-6BF1-B303-6045-77E3C2E63673}"/>
                </a:ext>
              </a:extLst>
            </p:cNvPr>
            <p:cNvCxnSpPr/>
            <p:nvPr/>
          </p:nvCxnSpPr>
          <p:spPr>
            <a:xfrm flipH="1">
              <a:off x="1442812" y="263079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B571F99F-2854-9829-E910-2D94BACED5FE}"/>
                </a:ext>
              </a:extLst>
            </p:cNvPr>
            <p:cNvCxnSpPr/>
            <p:nvPr/>
          </p:nvCxnSpPr>
          <p:spPr>
            <a:xfrm flipH="1">
              <a:off x="1434592" y="290554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F2C2E778-D2C9-F478-2D36-77A563A05675}"/>
                </a:ext>
              </a:extLst>
            </p:cNvPr>
            <p:cNvCxnSpPr/>
            <p:nvPr/>
          </p:nvCxnSpPr>
          <p:spPr>
            <a:xfrm flipH="1">
              <a:off x="1007398" y="220686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048F19B-2495-2BE1-8197-AC62CBF73A13}"/>
                </a:ext>
              </a:extLst>
            </p:cNvPr>
            <p:cNvCxnSpPr/>
            <p:nvPr/>
          </p:nvCxnSpPr>
          <p:spPr>
            <a:xfrm flipH="1">
              <a:off x="998405" y="2339353"/>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6E86D6DD-DCCA-12B7-066C-FFFA6A88ADB2}"/>
                </a:ext>
              </a:extLst>
            </p:cNvPr>
            <p:cNvCxnSpPr/>
            <p:nvPr/>
          </p:nvCxnSpPr>
          <p:spPr>
            <a:xfrm flipH="1">
              <a:off x="1007398" y="249304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3EEA8DBC-8E42-274A-5E1F-D1556FA76D60}"/>
                </a:ext>
              </a:extLst>
            </p:cNvPr>
            <p:cNvCxnSpPr/>
            <p:nvPr/>
          </p:nvCxnSpPr>
          <p:spPr>
            <a:xfrm flipH="1">
              <a:off x="1007396" y="263739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1" name="Straight Connector 640">
              <a:extLst>
                <a:ext uri="{FF2B5EF4-FFF2-40B4-BE49-F238E27FC236}">
                  <a16:creationId xmlns:a16="http://schemas.microsoft.com/office/drawing/2014/main" id="{8EB2328F-7A1C-BDE7-A7E2-02C84A2B1FA4}"/>
                </a:ext>
              </a:extLst>
            </p:cNvPr>
            <p:cNvCxnSpPr/>
            <p:nvPr/>
          </p:nvCxnSpPr>
          <p:spPr>
            <a:xfrm flipH="1">
              <a:off x="1007396" y="2773327"/>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2" name="Straight Connector 641">
              <a:extLst>
                <a:ext uri="{FF2B5EF4-FFF2-40B4-BE49-F238E27FC236}">
                  <a16:creationId xmlns:a16="http://schemas.microsoft.com/office/drawing/2014/main" id="{F15AA2C7-C895-7E77-4953-9352D1C765AF}"/>
                </a:ext>
              </a:extLst>
            </p:cNvPr>
            <p:cNvCxnSpPr/>
            <p:nvPr/>
          </p:nvCxnSpPr>
          <p:spPr>
            <a:xfrm flipH="1">
              <a:off x="998405" y="289710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890599EC-2E58-F45A-0FF2-5D8806C78343}"/>
                </a:ext>
              </a:extLst>
            </p:cNvPr>
            <p:cNvCxnSpPr/>
            <p:nvPr/>
          </p:nvCxnSpPr>
          <p:spPr>
            <a:xfrm flipH="1">
              <a:off x="566450" y="234269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9BD44842-2850-2399-4FB3-990B0291B616}"/>
                </a:ext>
              </a:extLst>
            </p:cNvPr>
            <p:cNvCxnSpPr/>
            <p:nvPr/>
          </p:nvCxnSpPr>
          <p:spPr>
            <a:xfrm flipH="1">
              <a:off x="566449" y="2206952"/>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5" name="Straight Connector 644">
              <a:extLst>
                <a:ext uri="{FF2B5EF4-FFF2-40B4-BE49-F238E27FC236}">
                  <a16:creationId xmlns:a16="http://schemas.microsoft.com/office/drawing/2014/main" id="{BAAF3D65-1E68-296C-E98A-57F1CCB61371}"/>
                </a:ext>
              </a:extLst>
            </p:cNvPr>
            <p:cNvCxnSpPr/>
            <p:nvPr/>
          </p:nvCxnSpPr>
          <p:spPr>
            <a:xfrm flipH="1">
              <a:off x="566450" y="2500746"/>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6" name="Straight Connector 645">
              <a:extLst>
                <a:ext uri="{FF2B5EF4-FFF2-40B4-BE49-F238E27FC236}">
                  <a16:creationId xmlns:a16="http://schemas.microsoft.com/office/drawing/2014/main" id="{5A68B116-4152-1F5E-06B0-1C3E2A855202}"/>
                </a:ext>
              </a:extLst>
            </p:cNvPr>
            <p:cNvCxnSpPr/>
            <p:nvPr/>
          </p:nvCxnSpPr>
          <p:spPr>
            <a:xfrm flipH="1">
              <a:off x="568804" y="2644262"/>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A5CEF0D1-EBEB-8531-A4F7-13B3A1748E49}"/>
                </a:ext>
              </a:extLst>
            </p:cNvPr>
            <p:cNvCxnSpPr/>
            <p:nvPr/>
          </p:nvCxnSpPr>
          <p:spPr>
            <a:xfrm flipH="1">
              <a:off x="566450" y="278008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6B9C6712-3505-31EE-5FBD-C3E21076F74C}"/>
                </a:ext>
              </a:extLst>
            </p:cNvPr>
            <p:cNvCxnSpPr/>
            <p:nvPr/>
          </p:nvCxnSpPr>
          <p:spPr>
            <a:xfrm flipH="1">
              <a:off x="566450" y="2910638"/>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B563091E-7C15-38C5-568E-93676DE85ACC}"/>
                </a:ext>
              </a:extLst>
            </p:cNvPr>
            <p:cNvCxnSpPr/>
            <p:nvPr/>
          </p:nvCxnSpPr>
          <p:spPr>
            <a:xfrm flipH="1">
              <a:off x="142603" y="220895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0" name="Straight Connector 649">
              <a:extLst>
                <a:ext uri="{FF2B5EF4-FFF2-40B4-BE49-F238E27FC236}">
                  <a16:creationId xmlns:a16="http://schemas.microsoft.com/office/drawing/2014/main" id="{C802C57C-DB53-0D41-60A9-12DC9782BFEF}"/>
                </a:ext>
              </a:extLst>
            </p:cNvPr>
            <p:cNvCxnSpPr/>
            <p:nvPr/>
          </p:nvCxnSpPr>
          <p:spPr>
            <a:xfrm flipH="1">
              <a:off x="133610" y="2341445"/>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0CE6F67D-9ECD-0886-D2CC-D2FA078986E4}"/>
                </a:ext>
              </a:extLst>
            </p:cNvPr>
            <p:cNvCxnSpPr/>
            <p:nvPr/>
          </p:nvCxnSpPr>
          <p:spPr>
            <a:xfrm flipH="1">
              <a:off x="142603" y="2495141"/>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C98EA4FE-1D38-FAD7-25E4-3C208C6736A8}"/>
                </a:ext>
              </a:extLst>
            </p:cNvPr>
            <p:cNvCxnSpPr/>
            <p:nvPr/>
          </p:nvCxnSpPr>
          <p:spPr>
            <a:xfrm flipH="1">
              <a:off x="142601" y="2639491"/>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D5793758-1373-3191-B574-AE2729A83669}"/>
                </a:ext>
              </a:extLst>
            </p:cNvPr>
            <p:cNvCxnSpPr/>
            <p:nvPr/>
          </p:nvCxnSpPr>
          <p:spPr>
            <a:xfrm flipH="1">
              <a:off x="142601" y="2775419"/>
              <a:ext cx="3172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4" name="Straight Connector 653">
              <a:extLst>
                <a:ext uri="{FF2B5EF4-FFF2-40B4-BE49-F238E27FC236}">
                  <a16:creationId xmlns:a16="http://schemas.microsoft.com/office/drawing/2014/main" id="{645B529D-356E-F6BD-B0C0-9BD5DF3B8ACC}"/>
                </a:ext>
              </a:extLst>
            </p:cNvPr>
            <p:cNvCxnSpPr/>
            <p:nvPr/>
          </p:nvCxnSpPr>
          <p:spPr>
            <a:xfrm flipH="1">
              <a:off x="133610" y="2899197"/>
              <a:ext cx="317243"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0" name="Right Arrow 144">
            <a:extLst>
              <a:ext uri="{FF2B5EF4-FFF2-40B4-BE49-F238E27FC236}">
                <a16:creationId xmlns:a16="http://schemas.microsoft.com/office/drawing/2014/main" id="{D15C4919-060D-EEA1-EC5D-D9DCA6C800D9}"/>
              </a:ext>
            </a:extLst>
          </p:cNvPr>
          <p:cNvSpPr/>
          <p:nvPr/>
        </p:nvSpPr>
        <p:spPr>
          <a:xfrm rot="10800000">
            <a:off x="5690038" y="4294853"/>
            <a:ext cx="330221" cy="116946"/>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2DCA83-CD0A-4719-0BB5-CD3789FA8199}"/>
              </a:ext>
            </a:extLst>
          </p:cNvPr>
          <p:cNvSpPr/>
          <p:nvPr/>
        </p:nvSpPr>
        <p:spPr>
          <a:xfrm>
            <a:off x="5037858" y="4591828"/>
            <a:ext cx="1106987" cy="369332"/>
          </a:xfrm>
          <a:prstGeom prst="rect">
            <a:avLst/>
          </a:prstGeom>
          <a:noFill/>
        </p:spPr>
        <p:txBody>
          <a:bodyPr wrap="square">
            <a:spAutoFit/>
          </a:bodyPr>
          <a:lstStyle/>
          <a:p>
            <a:pPr algn="ctr"/>
            <a:r>
              <a:rPr lang="en-US" sz="900" b="1" dirty="0"/>
              <a:t>Reverse</a:t>
            </a:r>
          </a:p>
          <a:p>
            <a:pPr algn="ctr"/>
            <a:r>
              <a:rPr lang="en-US" sz="900" b="1" dirty="0"/>
              <a:t>Osmosis</a:t>
            </a:r>
          </a:p>
        </p:txBody>
      </p:sp>
      <p:sp>
        <p:nvSpPr>
          <p:cNvPr id="45" name="Right Arrow 382">
            <a:extLst>
              <a:ext uri="{FF2B5EF4-FFF2-40B4-BE49-F238E27FC236}">
                <a16:creationId xmlns:a16="http://schemas.microsoft.com/office/drawing/2014/main" id="{AF709D4C-39A6-6558-A3F3-3827F72F61B5}"/>
              </a:ext>
            </a:extLst>
          </p:cNvPr>
          <p:cNvSpPr/>
          <p:nvPr/>
        </p:nvSpPr>
        <p:spPr>
          <a:xfrm>
            <a:off x="6685725" y="4607325"/>
            <a:ext cx="295858" cy="14892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ent-Up Arrow 378">
            <a:extLst>
              <a:ext uri="{FF2B5EF4-FFF2-40B4-BE49-F238E27FC236}">
                <a16:creationId xmlns:a16="http://schemas.microsoft.com/office/drawing/2014/main" id="{F09F10D3-F990-0A8B-44DB-30F4DCF0706A}"/>
              </a:ext>
            </a:extLst>
          </p:cNvPr>
          <p:cNvSpPr/>
          <p:nvPr/>
        </p:nvSpPr>
        <p:spPr>
          <a:xfrm flipH="1">
            <a:off x="2965070" y="5148503"/>
            <a:ext cx="267055" cy="564408"/>
          </a:xfrm>
          <a:prstGeom prst="bentUpArrow">
            <a:avLst>
              <a:gd name="adj1" fmla="val 25000"/>
              <a:gd name="adj2" fmla="val 21611"/>
              <a:gd name="adj3" fmla="val 25000"/>
            </a:avLst>
          </a:prstGeom>
          <a:solidFill>
            <a:srgbClr val="FFFFFF"/>
          </a:solidFill>
          <a:ln>
            <a:solidFill>
              <a:srgbClr val="A39A8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20BDCE5-27ED-4528-5E14-E871AAC44CD8}"/>
              </a:ext>
            </a:extLst>
          </p:cNvPr>
          <p:cNvSpPr/>
          <p:nvPr/>
        </p:nvSpPr>
        <p:spPr>
          <a:xfrm>
            <a:off x="3394493" y="2272576"/>
            <a:ext cx="1309166" cy="369332"/>
          </a:xfrm>
          <a:prstGeom prst="rect">
            <a:avLst/>
          </a:prstGeom>
          <a:solidFill>
            <a:srgbClr val="FFFF00">
              <a:alpha val="50196"/>
            </a:srgbClr>
          </a:solidFill>
        </p:spPr>
        <p:txBody>
          <a:bodyPr wrap="square">
            <a:spAutoFit/>
          </a:bodyPr>
          <a:lstStyle/>
          <a:p>
            <a:pPr algn="ctr"/>
            <a:r>
              <a:rPr lang="en-US" sz="600" b="1" dirty="0"/>
              <a:t>Sulphur to Collection for Application to Electric Battery Functions</a:t>
            </a:r>
          </a:p>
        </p:txBody>
      </p:sp>
      <p:sp>
        <p:nvSpPr>
          <p:cNvPr id="35" name="Rectangle 34">
            <a:extLst>
              <a:ext uri="{FF2B5EF4-FFF2-40B4-BE49-F238E27FC236}">
                <a16:creationId xmlns:a16="http://schemas.microsoft.com/office/drawing/2014/main" id="{E8FD30D1-1D3C-A9D2-A54F-607D0D8FC3DA}"/>
              </a:ext>
            </a:extLst>
          </p:cNvPr>
          <p:cNvSpPr/>
          <p:nvPr/>
        </p:nvSpPr>
        <p:spPr>
          <a:xfrm>
            <a:off x="8420015" y="3018870"/>
            <a:ext cx="388247" cy="307777"/>
          </a:xfrm>
          <a:prstGeom prst="rect">
            <a:avLst/>
          </a:prstGeom>
        </p:spPr>
        <p:txBody>
          <a:bodyPr wrap="none">
            <a:spAutoFit/>
          </a:bodyPr>
          <a:lstStyle/>
          <a:p>
            <a:pPr lvl="0" algn="ctr"/>
            <a:r>
              <a:rPr lang="en-US" sz="700" b="1" dirty="0">
                <a:solidFill>
                  <a:prstClr val="black"/>
                </a:solidFill>
              </a:rPr>
              <a:t>CO</a:t>
            </a:r>
            <a:r>
              <a:rPr lang="en-US" sz="400" b="1" dirty="0">
                <a:solidFill>
                  <a:prstClr val="black"/>
                </a:solidFill>
              </a:rPr>
              <a:t>2</a:t>
            </a:r>
          </a:p>
          <a:p>
            <a:pPr lvl="0" algn="ctr"/>
            <a:r>
              <a:rPr lang="en-US" sz="700" b="1" dirty="0">
                <a:solidFill>
                  <a:prstClr val="black"/>
                </a:solidFill>
              </a:rPr>
              <a:t>Tank</a:t>
            </a:r>
          </a:p>
        </p:txBody>
      </p:sp>
      <p:sp>
        <p:nvSpPr>
          <p:cNvPr id="391" name="Right Arrow 390"/>
          <p:cNvSpPr/>
          <p:nvPr/>
        </p:nvSpPr>
        <p:spPr>
          <a:xfrm rot="5400000">
            <a:off x="7438053" y="1363952"/>
            <a:ext cx="262434" cy="133069"/>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Right Arrow 391"/>
          <p:cNvSpPr/>
          <p:nvPr/>
        </p:nvSpPr>
        <p:spPr>
          <a:xfrm>
            <a:off x="7729401" y="1478844"/>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Right Arrow 392"/>
          <p:cNvSpPr/>
          <p:nvPr/>
        </p:nvSpPr>
        <p:spPr>
          <a:xfrm>
            <a:off x="8160090" y="1487627"/>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Right Arrow 393"/>
          <p:cNvSpPr/>
          <p:nvPr/>
        </p:nvSpPr>
        <p:spPr>
          <a:xfrm>
            <a:off x="8611332" y="1496580"/>
            <a:ext cx="304009" cy="139971"/>
          </a:xfrm>
          <a:prstGeom prst="rightArrow">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384">
            <a:extLst>
              <a:ext uri="{FF2B5EF4-FFF2-40B4-BE49-F238E27FC236}">
                <a16:creationId xmlns:a16="http://schemas.microsoft.com/office/drawing/2014/main" id="{D91BCAC8-8792-04A2-7323-EFC03FE05591}"/>
              </a:ext>
            </a:extLst>
          </p:cNvPr>
          <p:cNvSpPr/>
          <p:nvPr/>
        </p:nvSpPr>
        <p:spPr>
          <a:xfrm>
            <a:off x="8487786" y="3309749"/>
            <a:ext cx="672135" cy="148391"/>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384">
            <a:extLst>
              <a:ext uri="{FF2B5EF4-FFF2-40B4-BE49-F238E27FC236}">
                <a16:creationId xmlns:a16="http://schemas.microsoft.com/office/drawing/2014/main" id="{DF544F6F-57B8-FEA0-8C8C-6564852846F4}"/>
              </a:ext>
            </a:extLst>
          </p:cNvPr>
          <p:cNvSpPr/>
          <p:nvPr/>
        </p:nvSpPr>
        <p:spPr>
          <a:xfrm>
            <a:off x="9224710" y="3316521"/>
            <a:ext cx="672135" cy="148391"/>
          </a:xfrm>
          <a:prstGeom prst="rightArrow">
            <a:avLst/>
          </a:prstGeom>
          <a:solidFill>
            <a:srgbClr val="FFFFFF"/>
          </a:solidFill>
          <a:ln>
            <a:solidFill>
              <a:srgbClr val="7F7F7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E8070FC-FA74-839D-5D2D-A0BF455E250A}"/>
              </a:ext>
            </a:extLst>
          </p:cNvPr>
          <p:cNvSpPr txBox="1"/>
          <p:nvPr/>
        </p:nvSpPr>
        <p:spPr>
          <a:xfrm>
            <a:off x="9964809" y="1832536"/>
            <a:ext cx="1066392" cy="1200329"/>
          </a:xfrm>
          <a:prstGeom prst="rect">
            <a:avLst/>
          </a:prstGeom>
          <a:solidFill>
            <a:srgbClr val="DADEDF"/>
          </a:solidFill>
        </p:spPr>
        <p:txBody>
          <a:bodyPr wrap="square" rtlCol="0">
            <a:spAutoFit/>
          </a:bodyPr>
          <a:lstStyle/>
          <a:p>
            <a:pPr algn="ctr"/>
            <a:r>
              <a:rPr lang="en-US" sz="1200" b="1" u="sng" dirty="0"/>
              <a:t>Alternative CO2 Conversion as Battery Storage Medium</a:t>
            </a:r>
          </a:p>
        </p:txBody>
      </p:sp>
      <p:sp>
        <p:nvSpPr>
          <p:cNvPr id="13" name="Bent-Up Arrow 387">
            <a:extLst>
              <a:ext uri="{FF2B5EF4-FFF2-40B4-BE49-F238E27FC236}">
                <a16:creationId xmlns:a16="http://schemas.microsoft.com/office/drawing/2014/main" id="{D5EE5079-E211-EE85-6C7C-B1A6074396F9}"/>
              </a:ext>
            </a:extLst>
          </p:cNvPr>
          <p:cNvSpPr/>
          <p:nvPr/>
        </p:nvSpPr>
        <p:spPr>
          <a:xfrm>
            <a:off x="9916407" y="3043383"/>
            <a:ext cx="655823" cy="395061"/>
          </a:xfrm>
          <a:prstGeom prst="bentUpArrow">
            <a:avLst>
              <a:gd name="adj1" fmla="val 22004"/>
              <a:gd name="adj2" fmla="val 20398"/>
              <a:gd name="adj3" fmla="val 26779"/>
            </a:avLst>
          </a:prstGeom>
          <a:solidFill>
            <a:srgbClr val="FFFFFF"/>
          </a:solidFill>
          <a:ln>
            <a:solidFill>
              <a:srgbClr val="9994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544">
            <a:extLst>
              <a:ext uri="{FF2B5EF4-FFF2-40B4-BE49-F238E27FC236}">
                <a16:creationId xmlns:a16="http://schemas.microsoft.com/office/drawing/2014/main" id="{9ECA30EF-F118-6EC9-D54A-93465FF1BE59}"/>
              </a:ext>
            </a:extLst>
          </p:cNvPr>
          <p:cNvSpPr/>
          <p:nvPr/>
        </p:nvSpPr>
        <p:spPr>
          <a:xfrm rot="16200000">
            <a:off x="9736229" y="4933047"/>
            <a:ext cx="295725" cy="135185"/>
          </a:xfrm>
          <a:prstGeom prst="rightArrow">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ACDEA33-FA0D-1A5D-0FFE-5D8D0EF3E983}"/>
              </a:ext>
            </a:extLst>
          </p:cNvPr>
          <p:cNvSpPr/>
          <p:nvPr/>
        </p:nvSpPr>
        <p:spPr>
          <a:xfrm>
            <a:off x="9289191" y="3795389"/>
            <a:ext cx="1925329" cy="1015663"/>
          </a:xfrm>
          <a:prstGeom prst="rect">
            <a:avLst/>
          </a:prstGeom>
          <a:solidFill>
            <a:schemeClr val="accent5">
              <a:lumMod val="20000"/>
              <a:lumOff val="80000"/>
            </a:schemeClr>
          </a:solidFill>
          <a:ln w="28575">
            <a:solidFill>
              <a:srgbClr val="00B0F0"/>
            </a:solidFill>
          </a:ln>
        </p:spPr>
        <p:txBody>
          <a:bodyPr wrap="square">
            <a:spAutoFit/>
          </a:bodyPr>
          <a:lstStyle/>
          <a:p>
            <a:pPr algn="ctr"/>
            <a:r>
              <a:rPr lang="en-US" sz="1200" b="1" dirty="0"/>
              <a:t>Alcohol and </a:t>
            </a:r>
            <a:r>
              <a:rPr lang="en-US" sz="1200" b="1" dirty="0" err="1"/>
              <a:t>BioGas</a:t>
            </a:r>
            <a:r>
              <a:rPr lang="en-US" sz="1200" b="1" dirty="0"/>
              <a:t> Conversions</a:t>
            </a:r>
          </a:p>
          <a:p>
            <a:pPr algn="ctr"/>
            <a:r>
              <a:rPr lang="en-US" sz="1200" b="1" dirty="0"/>
              <a:t>Yielding Saleable Surplus to </a:t>
            </a:r>
          </a:p>
          <a:p>
            <a:pPr algn="ctr"/>
            <a:r>
              <a:rPr lang="en-US" sz="1200" b="1" dirty="0"/>
              <a:t>&gt;$50M/Year</a:t>
            </a:r>
          </a:p>
        </p:txBody>
      </p:sp>
      <p:sp>
        <p:nvSpPr>
          <p:cNvPr id="36" name="Rectangle 35">
            <a:extLst>
              <a:ext uri="{FF2B5EF4-FFF2-40B4-BE49-F238E27FC236}">
                <a16:creationId xmlns:a16="http://schemas.microsoft.com/office/drawing/2014/main" id="{3E6935B7-6366-8860-99AA-4B61C4527C4A}"/>
              </a:ext>
            </a:extLst>
          </p:cNvPr>
          <p:cNvSpPr/>
          <p:nvPr/>
        </p:nvSpPr>
        <p:spPr>
          <a:xfrm>
            <a:off x="9244329" y="5168630"/>
            <a:ext cx="1925329" cy="230832"/>
          </a:xfrm>
          <a:prstGeom prst="rect">
            <a:avLst/>
          </a:prstGeom>
          <a:solidFill>
            <a:srgbClr val="00B050"/>
          </a:solidFill>
          <a:ln>
            <a:solidFill>
              <a:srgbClr val="00B050"/>
            </a:solidFill>
          </a:ln>
        </p:spPr>
        <p:txBody>
          <a:bodyPr wrap="square">
            <a:spAutoFit/>
          </a:bodyPr>
          <a:lstStyle/>
          <a:p>
            <a:pPr algn="ctr"/>
            <a:r>
              <a:rPr lang="en-US" sz="900" b="1" dirty="0"/>
              <a:t>Agrarian Waste</a:t>
            </a:r>
            <a:endParaRPr lang="en-US" sz="600" b="1" dirty="0"/>
          </a:p>
        </p:txBody>
      </p:sp>
      <p:sp>
        <p:nvSpPr>
          <p:cNvPr id="38" name="Right Arrow 544">
            <a:extLst>
              <a:ext uri="{FF2B5EF4-FFF2-40B4-BE49-F238E27FC236}">
                <a16:creationId xmlns:a16="http://schemas.microsoft.com/office/drawing/2014/main" id="{5E5386E3-EB99-CB86-A5E5-A47283606CA3}"/>
              </a:ext>
            </a:extLst>
          </p:cNvPr>
          <p:cNvSpPr/>
          <p:nvPr/>
        </p:nvSpPr>
        <p:spPr>
          <a:xfrm rot="16200000">
            <a:off x="9719987" y="5479203"/>
            <a:ext cx="293948" cy="174250"/>
          </a:xfrm>
          <a:prstGeom prst="rightArrow">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5123DA7-67A8-1DD9-5A04-D4CF78A70DD9}"/>
              </a:ext>
            </a:extLst>
          </p:cNvPr>
          <p:cNvSpPr/>
          <p:nvPr/>
        </p:nvSpPr>
        <p:spPr>
          <a:xfrm>
            <a:off x="5869390" y="4603973"/>
            <a:ext cx="997491" cy="707886"/>
          </a:xfrm>
          <a:prstGeom prst="rect">
            <a:avLst/>
          </a:prstGeom>
        </p:spPr>
        <p:txBody>
          <a:bodyPr wrap="square">
            <a:spAutoFit/>
          </a:bodyPr>
          <a:lstStyle/>
          <a:p>
            <a:pPr algn="ctr"/>
            <a:r>
              <a:rPr lang="en-US" sz="800" b="1" dirty="0"/>
              <a:t>Optional</a:t>
            </a:r>
          </a:p>
          <a:p>
            <a:pPr algn="ctr"/>
            <a:r>
              <a:rPr lang="en-US" sz="800" b="1" dirty="0"/>
              <a:t>(Post-Activated Carbon) </a:t>
            </a:r>
          </a:p>
          <a:p>
            <a:pPr algn="ctr"/>
            <a:r>
              <a:rPr lang="en-US" sz="800" b="1" dirty="0"/>
              <a:t>Water Distillation</a:t>
            </a:r>
          </a:p>
        </p:txBody>
      </p:sp>
    </p:spTree>
    <p:extLst>
      <p:ext uri="{BB962C8B-B14F-4D97-AF65-F5344CB8AC3E}">
        <p14:creationId xmlns:p14="http://schemas.microsoft.com/office/powerpoint/2010/main" val="198405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6" grpId="0" animBg="1"/>
      <p:bldP spid="13" grpId="0" animBg="1"/>
      <p:bldP spid="33"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82296" y="0"/>
            <a:ext cx="12109704" cy="678484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800" dirty="0">
              <a:solidFill>
                <a:schemeClr val="tx1"/>
              </a:solidFill>
            </a:endParaRPr>
          </a:p>
        </p:txBody>
      </p:sp>
      <p:sp>
        <p:nvSpPr>
          <p:cNvPr id="2" name="TextBox 1">
            <a:extLst>
              <a:ext uri="{FF2B5EF4-FFF2-40B4-BE49-F238E27FC236}">
                <a16:creationId xmlns:a16="http://schemas.microsoft.com/office/drawing/2014/main" id="{5A71670A-F1B2-1C1E-9DDB-6B293E1F40AC}"/>
              </a:ext>
            </a:extLst>
          </p:cNvPr>
          <p:cNvSpPr txBox="1"/>
          <p:nvPr/>
        </p:nvSpPr>
        <p:spPr>
          <a:xfrm>
            <a:off x="687324" y="197346"/>
            <a:ext cx="10899648" cy="5909310"/>
          </a:xfrm>
          <a:prstGeom prst="rect">
            <a:avLst/>
          </a:prstGeom>
          <a:noFill/>
        </p:spPr>
        <p:txBody>
          <a:bodyPr wrap="square" rtlCol="0">
            <a:spAutoFit/>
          </a:bodyPr>
          <a:lstStyle/>
          <a:p>
            <a:r>
              <a:rPr lang="en-US" b="1" dirty="0">
                <a:solidFill>
                  <a:schemeClr val="tx1"/>
                </a:solidFill>
              </a:rPr>
              <a:t>“Nanofiltration (NF) membranes have come a long way since it was first recognized in the late 80’s.” </a:t>
            </a:r>
          </a:p>
          <a:p>
            <a:r>
              <a:rPr lang="en-US" sz="1000" b="1" i="1" dirty="0">
                <a:solidFill>
                  <a:schemeClr val="tx1"/>
                </a:solidFill>
              </a:rPr>
              <a:t>Source: Science Direct/Elsevier </a:t>
            </a:r>
            <a:r>
              <a:rPr lang="en-US" sz="1000" dirty="0">
                <a:solidFill>
                  <a:schemeClr val="tx1"/>
                </a:solidFill>
              </a:rPr>
              <a:t>15 January 2015, Pages 226-254  </a:t>
            </a:r>
            <a:r>
              <a:rPr lang="en-US" sz="800" dirty="0">
                <a:solidFill>
                  <a:schemeClr val="tx1"/>
                </a:solidFill>
                <a:hlinkClick r:id="rId3"/>
              </a:rPr>
              <a:t>https://www.sciencedirect.com/science/article/abs/pii/S0011916414005773</a:t>
            </a:r>
            <a:endParaRPr lang="en-US" sz="800" dirty="0">
              <a:solidFill>
                <a:schemeClr val="tx1"/>
              </a:solidFill>
            </a:endParaRPr>
          </a:p>
          <a:p>
            <a:r>
              <a:rPr lang="en-US" sz="800" dirty="0">
                <a:solidFill>
                  <a:schemeClr val="tx1"/>
                </a:solidFill>
              </a:rPr>
              <a:t> </a:t>
            </a:r>
          </a:p>
          <a:p>
            <a:r>
              <a:rPr lang="en-US" dirty="0">
                <a:solidFill>
                  <a:schemeClr val="tx1"/>
                </a:solidFill>
              </a:rPr>
              <a:t>Legislators, landfill managers, common current wastewater treatment facility managers and technicians are fearful of or governed by an inferior system. The following is a few of the far too personal reasons that all these individuals refuse to rise to the challenge of championing the true cause of ecological, sociological, and economical sustainability:</a:t>
            </a:r>
          </a:p>
          <a:p>
            <a:pPr marL="800100" lvl="1" indent="-342900">
              <a:buFont typeface="+mj-lt"/>
              <a:buAutoNum type="arabicPeriod"/>
            </a:pPr>
            <a:r>
              <a:rPr lang="en-US" dirty="0">
                <a:solidFill>
                  <a:schemeClr val="tx1"/>
                </a:solidFill>
              </a:rPr>
              <a:t>They don’t want to learn anything “new” (100-year-old proven technology); this would cause the legislators and bureaucrats in planning department jobs to have to specify anything that has been proven in the last 100 years, which work better than archaic early 20</a:t>
            </a:r>
            <a:r>
              <a:rPr lang="en-US" baseline="30000" dirty="0">
                <a:solidFill>
                  <a:schemeClr val="tx1"/>
                </a:solidFill>
              </a:rPr>
              <a:t>th</a:t>
            </a:r>
            <a:r>
              <a:rPr lang="en-US" dirty="0">
                <a:solidFill>
                  <a:schemeClr val="tx1"/>
                </a:solidFill>
              </a:rPr>
              <a:t> century wastewater management practices that are still “on the books”, and have not been properly updated to reflect reasonably current, proven technologies.</a:t>
            </a:r>
          </a:p>
          <a:p>
            <a:pPr marL="800100" lvl="1" indent="-342900">
              <a:buFont typeface="+mj-lt"/>
              <a:buAutoNum type="arabicPeriod"/>
            </a:pPr>
            <a:r>
              <a:rPr lang="en-US" dirty="0">
                <a:solidFill>
                  <a:schemeClr val="tx1"/>
                </a:solidFill>
              </a:rPr>
              <a:t>They don’t want an unanticipated disaster (someone getting sick from mismanagement of pathogen-laden wastewater) to happen “on their watch” – meaning under the legislators’ administrations.</a:t>
            </a:r>
          </a:p>
          <a:p>
            <a:pPr marL="800100" lvl="1" indent="-342900">
              <a:buFont typeface="+mj-lt"/>
              <a:buAutoNum type="arabicPeriod"/>
            </a:pPr>
            <a:endParaRPr lang="en-US" dirty="0">
              <a:solidFill>
                <a:schemeClr val="tx1"/>
              </a:solidFill>
            </a:endParaRPr>
          </a:p>
          <a:p>
            <a:endParaRPr lang="en-US" dirty="0">
              <a:solidFill>
                <a:schemeClr val="tx1"/>
              </a:solidFill>
            </a:endParaRPr>
          </a:p>
          <a:p>
            <a:r>
              <a:rPr lang="en-US" dirty="0">
                <a:solidFill>
                  <a:schemeClr val="tx1"/>
                </a:solidFill>
              </a:rPr>
              <a:t>In contrast, Valley Water and all of Orange County have both operated as the flagship, proof-of-concept RO/NF wastewater treatment facilities in California to prove that RO/Nano Filtration are the proper ways to manage wastewater.</a:t>
            </a:r>
          </a:p>
          <a:p>
            <a:endParaRPr lang="en-US" dirty="0"/>
          </a:p>
        </p:txBody>
      </p:sp>
      <p:pic>
        <p:nvPicPr>
          <p:cNvPr id="2052" name="Picture 4" descr="Recycled and Purified Water | Santa Clara Valley Water">
            <a:extLst>
              <a:ext uri="{FF2B5EF4-FFF2-40B4-BE49-F238E27FC236}">
                <a16:creationId xmlns:a16="http://schemas.microsoft.com/office/drawing/2014/main" id="{1F920A29-4C50-78EA-D07D-BB3275FB20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440"/>
          <a:stretch/>
        </p:blipFill>
        <p:spPr bwMode="auto">
          <a:xfrm>
            <a:off x="284987" y="197346"/>
            <a:ext cx="5852161" cy="44708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Orange County's water recycling program expands – Orange County Register">
            <a:extLst>
              <a:ext uri="{FF2B5EF4-FFF2-40B4-BE49-F238E27FC236}">
                <a16:creationId xmlns:a16="http://schemas.microsoft.com/office/drawing/2014/main" id="{9A13ABCB-C671-4685-A6CC-3353855FA08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017"/>
          <a:stretch/>
        </p:blipFill>
        <p:spPr bwMode="auto">
          <a:xfrm>
            <a:off x="6113526" y="203721"/>
            <a:ext cx="5905500" cy="4470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92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par>
                                <p:cTn id="18" presetID="10" presetClass="exit" presetSubtype="0" fill="hold" grpId="0" nodeType="withEffect">
                                  <p:stCondLst>
                                    <p:cond delay="0"/>
                                  </p:stCondLst>
                                  <p:childTnLst>
                                    <p:animEffect transition="out" filter="fade">
                                      <p:cBhvr>
                                        <p:cTn id="19" dur="500"/>
                                        <p:tgtEl>
                                          <p:spTgt spid="2">
                                            <p:txEl>
                                              <p:pRg st="1" end="1"/>
                                            </p:txEl>
                                          </p:spTgt>
                                        </p:tgtEl>
                                      </p:cBhvr>
                                    </p:animEffect>
                                    <p:set>
                                      <p:cBhvr>
                                        <p:cTn id="20" dur="1" fill="hold">
                                          <p:stCondLst>
                                            <p:cond delay="499"/>
                                          </p:stCondLst>
                                        </p:cTn>
                                        <p:tgtEl>
                                          <p:spTgt spid="2">
                                            <p:txEl>
                                              <p:pRg st="1" end="1"/>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Effect transition="in" filter="fade">
                                      <p:cBhvr>
                                        <p:cTn id="25" dur="500"/>
                                        <p:tgtEl>
                                          <p:spTgt spid="2">
                                            <p:txEl>
                                              <p:pRg st="8" end="8"/>
                                            </p:txEl>
                                          </p:spTgt>
                                        </p:tgtEl>
                                      </p:cBhvr>
                                    </p:animEffect>
                                  </p:childTnLst>
                                </p:cTn>
                              </p:par>
                              <p:par>
                                <p:cTn id="26" presetID="10" presetClass="exit" presetSubtype="0" fill="hold" grpId="0" nodeType="withEffect">
                                  <p:stCondLst>
                                    <p:cond delay="0"/>
                                  </p:stCondLst>
                                  <p:childTnLst>
                                    <p:animEffect transition="out" filter="fade">
                                      <p:cBhvr>
                                        <p:cTn id="27" dur="500"/>
                                        <p:tgtEl>
                                          <p:spTgt spid="2">
                                            <p:txEl>
                                              <p:pRg st="5" end="5"/>
                                            </p:txEl>
                                          </p:spTgt>
                                        </p:tgtEl>
                                      </p:cBhvr>
                                    </p:animEffect>
                                    <p:set>
                                      <p:cBhvr>
                                        <p:cTn id="28" dur="1" fill="hold">
                                          <p:stCondLst>
                                            <p:cond delay="499"/>
                                          </p:stCondLst>
                                        </p:cTn>
                                        <p:tgtEl>
                                          <p:spTgt spid="2">
                                            <p:txEl>
                                              <p:pRg st="5" end="5"/>
                                            </p:txEl>
                                          </p:spTgt>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fade">
                                      <p:cBhvr>
                                        <p:cTn id="32" dur="500"/>
                                        <p:tgtEl>
                                          <p:spTgt spid="2052"/>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2054"/>
                                        </p:tgtEl>
                                        <p:attrNameLst>
                                          <p:attrName>style.visibility</p:attrName>
                                        </p:attrNameLst>
                                      </p:cBhvr>
                                      <p:to>
                                        <p:strVal val="visible"/>
                                      </p:to>
                                    </p:set>
                                    <p:animEffect transition="in" filter="fade">
                                      <p:cBhvr>
                                        <p:cTn id="36"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800" dirty="0">
              <a:solidFill>
                <a:schemeClr val="tx1"/>
              </a:solidFill>
            </a:endParaRPr>
          </a:p>
          <a:p>
            <a:endParaRPr lang="en-US" sz="800" dirty="0">
              <a:solidFill>
                <a:schemeClr val="tx1"/>
              </a:solidFill>
            </a:endParaRPr>
          </a:p>
        </p:txBody>
      </p:sp>
      <p:sp>
        <p:nvSpPr>
          <p:cNvPr id="2" name="TextBox 1">
            <a:extLst>
              <a:ext uri="{FF2B5EF4-FFF2-40B4-BE49-F238E27FC236}">
                <a16:creationId xmlns:a16="http://schemas.microsoft.com/office/drawing/2014/main" id="{3DEB1DF3-C81D-D8BB-B11B-22498DF0B0CD}"/>
              </a:ext>
            </a:extLst>
          </p:cNvPr>
          <p:cNvSpPr txBox="1"/>
          <p:nvPr/>
        </p:nvSpPr>
        <p:spPr>
          <a:xfrm>
            <a:off x="342900" y="321540"/>
            <a:ext cx="7452359" cy="6186309"/>
          </a:xfrm>
          <a:prstGeom prst="rect">
            <a:avLst/>
          </a:prstGeom>
          <a:noFill/>
        </p:spPr>
        <p:txBody>
          <a:bodyPr wrap="square" rtlCol="0">
            <a:spAutoFit/>
          </a:bodyPr>
          <a:lstStyle/>
          <a:p>
            <a:r>
              <a:rPr lang="en-US" dirty="0"/>
              <a:t>S</a:t>
            </a:r>
            <a:r>
              <a:rPr lang="en-US" dirty="0">
                <a:solidFill>
                  <a:schemeClr val="tx1"/>
                </a:solidFill>
              </a:rPr>
              <a:t>olids wastes from wastewater, onsite agriculture, and landfill are to produce biofuels, biogases, and biochar that are to be utilized throughout the system, and surplus is to be packaged and sold to augment the community’s financial power. </a:t>
            </a:r>
          </a:p>
          <a:p>
            <a:endParaRPr lang="en-US" dirty="0"/>
          </a:p>
          <a:p>
            <a:r>
              <a:rPr lang="en-US" dirty="0">
                <a:solidFill>
                  <a:schemeClr val="tx1"/>
                </a:solidFill>
              </a:rPr>
              <a:t>It is imperative that it be understood here that the processes for the conversion of pathogen-laden sewage, as well as any other biofuel feedstock as listed previously, is rendered completely free of any threat of pathogen contamination due to the elements of the biofuel-producing system.</a:t>
            </a:r>
          </a:p>
          <a:p>
            <a:endParaRPr lang="en-US" dirty="0">
              <a:solidFill>
                <a:schemeClr val="tx1"/>
              </a:solidFill>
            </a:endParaRPr>
          </a:p>
          <a:p>
            <a:r>
              <a:rPr lang="en-US" dirty="0">
                <a:solidFill>
                  <a:schemeClr val="tx1"/>
                </a:solidFill>
              </a:rPr>
              <a:t>Pyrolysis, integral to the generation of biofuels from all types of solids wastes, is the incineration of all listed feedstocks in the absence of oxygen at temperatures and durations that virtually no pathogen could survive.</a:t>
            </a:r>
          </a:p>
          <a:p>
            <a:endParaRPr lang="en-US" dirty="0">
              <a:solidFill>
                <a:schemeClr val="tx1"/>
              </a:solidFill>
            </a:endParaRPr>
          </a:p>
          <a:p>
            <a:r>
              <a:rPr lang="en-US" dirty="0">
                <a:solidFill>
                  <a:schemeClr val="tx1"/>
                </a:solidFill>
              </a:rPr>
              <a:t>Another good point to note here is that the overall circular economy design as illustrated in the animated slide is suited to development in desert regions around the world. This plan is to be built in Central Arizona, in the path of development, centered on the two-hour drive between Phoenix and Tucson – the two major metro areas of Arizona.</a:t>
            </a:r>
          </a:p>
          <a:p>
            <a:endParaRPr lang="en-US" dirty="0"/>
          </a:p>
        </p:txBody>
      </p:sp>
      <p:pic>
        <p:nvPicPr>
          <p:cNvPr id="3074" name="Picture 2">
            <a:extLst>
              <a:ext uri="{FF2B5EF4-FFF2-40B4-BE49-F238E27FC236}">
                <a16:creationId xmlns:a16="http://schemas.microsoft.com/office/drawing/2014/main" id="{C7D64AE6-AA4A-AE6D-132D-C2DF40E69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1331" y="403836"/>
            <a:ext cx="3491508" cy="349150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yrolysis: An effective technique for degradation of COVID-19 medical  wastes - ScienceDirect">
            <a:extLst>
              <a:ext uri="{FF2B5EF4-FFF2-40B4-BE49-F238E27FC236}">
                <a16:creationId xmlns:a16="http://schemas.microsoft.com/office/drawing/2014/main" id="{C5898656-0FFA-7B90-2E0C-5B53F6C2D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3536" y="403836"/>
            <a:ext cx="4074437" cy="36835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5C23AC3-837C-043C-6DB8-869F0F42FF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11773" y="4112390"/>
            <a:ext cx="2151883" cy="2408530"/>
          </a:xfrm>
          <a:prstGeom prst="rect">
            <a:avLst/>
          </a:prstGeom>
        </p:spPr>
      </p:pic>
      <p:pic>
        <p:nvPicPr>
          <p:cNvPr id="3078" name="Picture 6" descr="We need a clear strategy for a circular economy | The Business Standard">
            <a:extLst>
              <a:ext uri="{FF2B5EF4-FFF2-40B4-BE49-F238E27FC236}">
                <a16:creationId xmlns:a16="http://schemas.microsoft.com/office/drawing/2014/main" id="{B072674D-D94F-7D7E-B759-B5B70F638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6197" y="3834370"/>
            <a:ext cx="2907792" cy="283160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V. key in future of Phoenix-Tucson 'Sun Corridor' routes | State |  eastvalleytribune.com">
            <a:extLst>
              <a:ext uri="{FF2B5EF4-FFF2-40B4-BE49-F238E27FC236}">
                <a16:creationId xmlns:a16="http://schemas.microsoft.com/office/drawing/2014/main" id="{DF45C28C-80AE-AB15-0D08-04EB149DC8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712" y="341557"/>
            <a:ext cx="3028938" cy="3555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88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fade">
                                      <p:cBhvr>
                                        <p:cTn id="18" dur="500"/>
                                        <p:tgtEl>
                                          <p:spTgt spid="3076"/>
                                        </p:tgtEl>
                                      </p:cBhvr>
                                    </p:animEffect>
                                  </p:childTnLst>
                                </p:cTn>
                              </p:par>
                              <p:par>
                                <p:cTn id="19" presetID="10" presetClass="exit" presetSubtype="0" fill="hold" nodeType="withEffect">
                                  <p:stCondLst>
                                    <p:cond delay="0"/>
                                  </p:stCondLst>
                                  <p:childTnLst>
                                    <p:animEffect transition="out" filter="fade">
                                      <p:cBhvr>
                                        <p:cTn id="20" dur="500"/>
                                        <p:tgtEl>
                                          <p:spTgt spid="3074"/>
                                        </p:tgtEl>
                                      </p:cBhvr>
                                    </p:animEffect>
                                    <p:set>
                                      <p:cBhvr>
                                        <p:cTn id="21" dur="1" fill="hold">
                                          <p:stCondLst>
                                            <p:cond delay="499"/>
                                          </p:stCondLst>
                                        </p:cTn>
                                        <p:tgtEl>
                                          <p:spTgt spid="307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500"/>
                                        <p:tgtEl>
                                          <p:spTgt spid="2">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500"/>
                                        <p:tgtEl>
                                          <p:spTgt spid="2">
                                            <p:txEl>
                                              <p:pRg st="6" end="6"/>
                                            </p:txEl>
                                          </p:spTgt>
                                        </p:tgtEl>
                                      </p:cBhvr>
                                    </p:animEffect>
                                  </p:childTnLst>
                                </p:cTn>
                              </p:par>
                              <p:par>
                                <p:cTn id="35" presetID="10" presetClass="exit" presetSubtype="0" fill="hold" nodeType="withEffect">
                                  <p:stCondLst>
                                    <p:cond delay="0"/>
                                  </p:stCondLst>
                                  <p:childTnLst>
                                    <p:animEffect transition="out" filter="fad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3078"/>
                                        </p:tgtEl>
                                        <p:attrNameLst>
                                          <p:attrName>style.visibility</p:attrName>
                                        </p:attrNameLst>
                                      </p:cBhvr>
                                      <p:to>
                                        <p:strVal val="visible"/>
                                      </p:to>
                                    </p:set>
                                    <p:animEffect transition="in" filter="fade">
                                      <p:cBhvr>
                                        <p:cTn id="40" dur="500"/>
                                        <p:tgtEl>
                                          <p:spTgt spid="3078"/>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3080"/>
                                        </p:tgtEl>
                                        <p:attrNameLst>
                                          <p:attrName>style.visibility</p:attrName>
                                        </p:attrNameLst>
                                      </p:cBhvr>
                                      <p:to>
                                        <p:strVal val="visible"/>
                                      </p:to>
                                    </p:set>
                                    <p:animEffect transition="in" filter="fade">
                                      <p:cBhvr>
                                        <p:cTn id="44" dur="500"/>
                                        <p:tgtEl>
                                          <p:spTgt spid="3080"/>
                                        </p:tgtEl>
                                      </p:cBhvr>
                                    </p:animEffect>
                                  </p:childTnLst>
                                </p:cTn>
                              </p:par>
                              <p:par>
                                <p:cTn id="45" presetID="10" presetClass="exit" presetSubtype="0" fill="hold" nodeType="withEffect">
                                  <p:stCondLst>
                                    <p:cond delay="0"/>
                                  </p:stCondLst>
                                  <p:childTnLst>
                                    <p:animEffect transition="out" filter="fade">
                                      <p:cBhvr>
                                        <p:cTn id="46" dur="500"/>
                                        <p:tgtEl>
                                          <p:spTgt spid="3076"/>
                                        </p:tgtEl>
                                      </p:cBhvr>
                                    </p:animEffect>
                                    <p:set>
                                      <p:cBhvr>
                                        <p:cTn id="47" dur="1" fill="hold">
                                          <p:stCondLst>
                                            <p:cond delay="499"/>
                                          </p:stCondLst>
                                        </p:cTn>
                                        <p:tgtEl>
                                          <p:spTgt spid="30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9AEF214F-0735-3236-3E28-0F83FD6B0877}"/>
              </a:ext>
            </a:extLst>
          </p:cNvPr>
          <p:cNvSpPr txBox="1"/>
          <p:nvPr/>
        </p:nvSpPr>
        <p:spPr>
          <a:xfrm>
            <a:off x="413492" y="315105"/>
            <a:ext cx="7585496" cy="6617196"/>
          </a:xfrm>
          <a:prstGeom prst="rect">
            <a:avLst/>
          </a:prstGeom>
          <a:noFill/>
        </p:spPr>
        <p:txBody>
          <a:bodyPr wrap="square" rtlCol="0">
            <a:spAutoFit/>
          </a:bodyPr>
          <a:lstStyle/>
          <a:p>
            <a:endParaRPr lang="en-US" sz="1000" dirty="0">
              <a:solidFill>
                <a:schemeClr val="tx1"/>
              </a:solidFill>
            </a:endParaRPr>
          </a:p>
          <a:p>
            <a:r>
              <a:rPr lang="en-US" sz="1800" dirty="0">
                <a:solidFill>
                  <a:schemeClr val="tx1"/>
                </a:solidFill>
              </a:rPr>
              <a:t>This is one of very few development solutions suited to desert regions, as water is to be extracted once, and perpetually recirculated. </a:t>
            </a:r>
          </a:p>
          <a:p>
            <a:r>
              <a:rPr lang="en-US" sz="1800" dirty="0">
                <a:solidFill>
                  <a:schemeClr val="tx1"/>
                </a:solidFill>
              </a:rPr>
              <a:t>Occasional replenishment of water due to minimized losses of water to evaporation (minimized by employing CEA - Closed Environment Agriculture) is to be achieved with water capture during the monsoon seasons.  Water losses to CEA are &lt;1% of the total volume used per harvest.</a:t>
            </a:r>
          </a:p>
          <a:p>
            <a:r>
              <a:rPr lang="en-US" sz="1800" dirty="0">
                <a:solidFill>
                  <a:schemeClr val="tx1"/>
                </a:solidFill>
              </a:rPr>
              <a:t>Note the distinction between current inferior solutions to bring and manage water for use by new and growing communities in Southwestern states. It is not to be extracted from the aquifer without regard for proper immediate recharging of the aquifer, nor used, partially-treated, and dumped into to aquifer through a loose percolation concept that is not adequately managed demonstratable as inferior for the following reasons:</a:t>
            </a:r>
          </a:p>
          <a:p>
            <a:pPr marL="342900" indent="-342900">
              <a:buFont typeface="+mj-lt"/>
              <a:buAutoNum type="arabicPeriod"/>
            </a:pPr>
            <a:r>
              <a:rPr lang="en-US" sz="1800" dirty="0">
                <a:solidFill>
                  <a:schemeClr val="tx1"/>
                </a:solidFill>
              </a:rPr>
              <a:t>Water percolating through the soil into the aquifer is negatively restrained in the soil and therefore not readily and suitably recharging the aquifer, causing false aquifer recharging stations to be expensively installed and federally managed by the EPA without regard for costs.</a:t>
            </a:r>
          </a:p>
          <a:p>
            <a:pPr marL="342900" indent="-342900">
              <a:buFont typeface="+mj-lt"/>
              <a:buAutoNum type="arabicPeriod"/>
            </a:pPr>
            <a:r>
              <a:rPr lang="en-US" sz="1800" dirty="0">
                <a:solidFill>
                  <a:schemeClr val="tx1"/>
                </a:solidFill>
              </a:rPr>
              <a:t>The quality of the partially-treated wastewater that does make its way to the aquifer is tainted with chemicals and compounds that are detrimental to the ecology. </a:t>
            </a:r>
          </a:p>
          <a:p>
            <a:endParaRPr lang="en-US" dirty="0"/>
          </a:p>
        </p:txBody>
      </p:sp>
      <p:pic>
        <p:nvPicPr>
          <p:cNvPr id="4098" name="Picture 2" descr="CIVIL ENGINEERING HUB: Water budget equation">
            <a:extLst>
              <a:ext uri="{FF2B5EF4-FFF2-40B4-BE49-F238E27FC236}">
                <a16:creationId xmlns:a16="http://schemas.microsoft.com/office/drawing/2014/main" id="{F5C41D55-EA1B-2D09-01C0-53755AB16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8988" y="476061"/>
            <a:ext cx="3936980" cy="284768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ntrolled Environment Agriculture and 'Vertical Farming' - Chilled Food  Association">
            <a:extLst>
              <a:ext uri="{FF2B5EF4-FFF2-40B4-BE49-F238E27FC236}">
                <a16:creationId xmlns:a16="http://schemas.microsoft.com/office/drawing/2014/main" id="{9656B7F1-F6B6-CBC2-F806-04C23D8326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8988" y="3484699"/>
            <a:ext cx="3796908" cy="284768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roundwater - Environment and Climate Change">
            <a:extLst>
              <a:ext uri="{FF2B5EF4-FFF2-40B4-BE49-F238E27FC236}">
                <a16:creationId xmlns:a16="http://schemas.microsoft.com/office/drawing/2014/main" id="{BB5B4F3C-844D-0DF0-5AA9-637758B02B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2536" y="362607"/>
            <a:ext cx="3549884" cy="301489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hat is the best way to reduce over usage of ground water? - Quora">
            <a:extLst>
              <a:ext uri="{FF2B5EF4-FFF2-40B4-BE49-F238E27FC236}">
                <a16:creationId xmlns:a16="http://schemas.microsoft.com/office/drawing/2014/main" id="{70A4A782-C0E7-046B-6095-35FBEE0100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2536" y="3373301"/>
            <a:ext cx="3549884" cy="314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2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fade">
                                      <p:cBhvr>
                                        <p:cTn id="16" dur="500"/>
                                        <p:tgtEl>
                                          <p:spTgt spid="2">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100"/>
                                        </p:tgtEl>
                                        <p:attrNameLst>
                                          <p:attrName>style.visibility</p:attrName>
                                        </p:attrNameLst>
                                      </p:cBhvr>
                                      <p:to>
                                        <p:strVal val="visible"/>
                                      </p:to>
                                    </p:set>
                                    <p:animEffect transition="in" filter="fade">
                                      <p:cBhvr>
                                        <p:cTn id="20" dur="500"/>
                                        <p:tgtEl>
                                          <p:spTgt spid="410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fade">
                                      <p:cBhvr>
                                        <p:cTn id="30" dur="500"/>
                                        <p:tgtEl>
                                          <p:spTgt spid="2">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102"/>
                                        </p:tgtEl>
                                        <p:attrNameLst>
                                          <p:attrName>style.visibility</p:attrName>
                                        </p:attrNameLst>
                                      </p:cBhvr>
                                      <p:to>
                                        <p:strVal val="visible"/>
                                      </p:to>
                                    </p:set>
                                    <p:animEffect transition="in" filter="fade">
                                      <p:cBhvr>
                                        <p:cTn id="33" dur="500"/>
                                        <p:tgtEl>
                                          <p:spTgt spid="4102"/>
                                        </p:tgtEl>
                                      </p:cBhvr>
                                    </p:animEffect>
                                  </p:childTnLst>
                                </p:cTn>
                              </p:par>
                              <p:par>
                                <p:cTn id="34" presetID="10" presetClass="exit" presetSubtype="0" fill="hold" nodeType="withEffect">
                                  <p:stCondLst>
                                    <p:cond delay="0"/>
                                  </p:stCondLst>
                                  <p:childTnLst>
                                    <p:animEffect transition="out" filter="fade">
                                      <p:cBhvr>
                                        <p:cTn id="35" dur="500"/>
                                        <p:tgtEl>
                                          <p:spTgt spid="4098"/>
                                        </p:tgtEl>
                                      </p:cBhvr>
                                    </p:animEffect>
                                    <p:set>
                                      <p:cBhvr>
                                        <p:cTn id="36" dur="1" fill="hold">
                                          <p:stCondLst>
                                            <p:cond delay="499"/>
                                          </p:stCondLst>
                                        </p:cTn>
                                        <p:tgtEl>
                                          <p:spTgt spid="409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Effect transition="in" filter="fade">
                                      <p:cBhvr>
                                        <p:cTn id="41" dur="500"/>
                                        <p:tgtEl>
                                          <p:spTgt spid="2">
                                            <p:txEl>
                                              <p:pRg st="5" end="5"/>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104"/>
                                        </p:tgtEl>
                                        <p:attrNameLst>
                                          <p:attrName>style.visibility</p:attrName>
                                        </p:attrNameLst>
                                      </p:cBhvr>
                                      <p:to>
                                        <p:strVal val="visible"/>
                                      </p:to>
                                    </p:set>
                                    <p:animEffect transition="in" filter="fade">
                                      <p:cBhvr>
                                        <p:cTn id="44" dur="500"/>
                                        <p:tgtEl>
                                          <p:spTgt spid="4104"/>
                                        </p:tgtEl>
                                      </p:cBhvr>
                                    </p:animEffect>
                                  </p:childTnLst>
                                </p:cTn>
                              </p:par>
                              <p:par>
                                <p:cTn id="45" presetID="10" presetClass="exit" presetSubtype="0" fill="hold" nodeType="withEffect">
                                  <p:stCondLst>
                                    <p:cond delay="0"/>
                                  </p:stCondLst>
                                  <p:childTnLst>
                                    <p:animEffect transition="out" filter="fade">
                                      <p:cBhvr>
                                        <p:cTn id="46" dur="500"/>
                                        <p:tgtEl>
                                          <p:spTgt spid="4100"/>
                                        </p:tgtEl>
                                      </p:cBhvr>
                                    </p:animEffect>
                                    <p:set>
                                      <p:cBhvr>
                                        <p:cTn id="47" dur="1" fill="hold">
                                          <p:stCondLst>
                                            <p:cond delay="499"/>
                                          </p:stCondLst>
                                        </p:cTn>
                                        <p:tgtEl>
                                          <p:spTgt spid="4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455295" y="394692"/>
            <a:ext cx="6210681" cy="6463308"/>
          </a:xfrm>
          <a:prstGeom prst="rect">
            <a:avLst/>
          </a:prstGeom>
          <a:noFill/>
        </p:spPr>
        <p:txBody>
          <a:bodyPr wrap="square" rtlCol="0">
            <a:spAutoFit/>
          </a:bodyPr>
          <a:lstStyle/>
          <a:p>
            <a:r>
              <a:rPr lang="en-US" dirty="0">
                <a:solidFill>
                  <a:schemeClr val="tx1"/>
                </a:solidFill>
              </a:rPr>
              <a:t>In contrast, Nano Filtration removes the smaller molecules, such as the hormones commonly found to be problematic as those that appear in the aquifer and other otherwise fresh water sources, as these hormones are known to be relatively small, difficult-to-remove molecules. They make their way to these otherwise healthy water sources due to the passing of these hormones through the population in their urine. </a:t>
            </a:r>
          </a:p>
          <a:p>
            <a:endParaRPr lang="en-US" dirty="0">
              <a:solidFill>
                <a:schemeClr val="tx1"/>
              </a:solidFill>
            </a:endParaRPr>
          </a:p>
          <a:p>
            <a:r>
              <a:rPr lang="en-US" dirty="0">
                <a:solidFill>
                  <a:schemeClr val="tx1"/>
                </a:solidFill>
              </a:rPr>
              <a:t>Nano filtration is a technology in which pure water is the only recirculable effluent from this superior system. NF is costly, as the average pressure to fully treat wastewater to potability is 140,000 psi in this latter NF phase of the purification–to-potability process. Consequently, the energy required to achieve this level of purity to a community-serving daily volume of potable water does draw a significant amount of electrical energy.</a:t>
            </a:r>
          </a:p>
          <a:p>
            <a:endParaRPr lang="en-US" dirty="0">
              <a:solidFill>
                <a:schemeClr val="tx1"/>
              </a:solidFill>
            </a:endParaRPr>
          </a:p>
          <a:p>
            <a:r>
              <a:rPr lang="en-US" dirty="0">
                <a:solidFill>
                  <a:schemeClr val="tx1"/>
                </a:solidFill>
              </a:rPr>
              <a:t>It is important to note here that the costs of electrical energy for Nano Filtration is offset by the production of biofuels generated by the myriad of sources: landfill, sewage solids, agricultural wastes, etc.</a:t>
            </a:r>
            <a:endParaRPr lang="en-US" dirty="0"/>
          </a:p>
          <a:p>
            <a:endParaRPr lang="en-US" dirty="0"/>
          </a:p>
        </p:txBody>
      </p:sp>
      <p:pic>
        <p:nvPicPr>
          <p:cNvPr id="5122" name="Picture 2" descr="380+ Estrogen Molecule Stock Illustrations, Royalty-Free Vector Graphics &amp;  Clip Art - iStock | Hormone, Testosterone">
            <a:extLst>
              <a:ext uri="{FF2B5EF4-FFF2-40B4-BE49-F238E27FC236}">
                <a16:creationId xmlns:a16="http://schemas.microsoft.com/office/drawing/2014/main" id="{04278CD7-8D48-38F5-5A1B-6F9F54669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3543" y="349758"/>
            <a:ext cx="3079242" cy="307924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anofiltration The Up-And-Coming Membrane Process">
            <a:extLst>
              <a:ext uri="{FF2B5EF4-FFF2-40B4-BE49-F238E27FC236}">
                <a16:creationId xmlns:a16="http://schemas.microsoft.com/office/drawing/2014/main" id="{2B0FE926-6F8D-258B-6C8C-7BC1386C4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3351" y="1415034"/>
            <a:ext cx="4619625" cy="33147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onverting Food Waste to Energy: Ultimate Guide | Shapiro">
            <a:extLst>
              <a:ext uri="{FF2B5EF4-FFF2-40B4-BE49-F238E27FC236}">
                <a16:creationId xmlns:a16="http://schemas.microsoft.com/office/drawing/2014/main" id="{F923DDF7-10AB-ACFA-E485-0B5E98789E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292" y="1387602"/>
            <a:ext cx="5295675" cy="2983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9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124"/>
                                        </p:tgtEl>
                                        <p:attrNameLst>
                                          <p:attrName>style.visibility</p:attrName>
                                        </p:attrNameLst>
                                      </p:cBhvr>
                                      <p:to>
                                        <p:strVal val="visible"/>
                                      </p:to>
                                    </p:set>
                                    <p:animEffect transition="in" filter="fade">
                                      <p:cBhvr>
                                        <p:cTn id="18" dur="500"/>
                                        <p:tgtEl>
                                          <p:spTgt spid="5124"/>
                                        </p:tgtEl>
                                      </p:cBhvr>
                                    </p:animEffect>
                                  </p:childTnLst>
                                </p:cTn>
                              </p:par>
                              <p:par>
                                <p:cTn id="19" presetID="10" presetClass="exit" presetSubtype="0" fill="hold" nodeType="withEffect">
                                  <p:stCondLst>
                                    <p:cond delay="0"/>
                                  </p:stCondLst>
                                  <p:childTnLst>
                                    <p:animEffect transition="out" filter="fade">
                                      <p:cBhvr>
                                        <p:cTn id="20" dur="500"/>
                                        <p:tgtEl>
                                          <p:spTgt spid="5122"/>
                                        </p:tgtEl>
                                      </p:cBhvr>
                                    </p:animEffect>
                                    <p:set>
                                      <p:cBhvr>
                                        <p:cTn id="21" dur="1" fill="hold">
                                          <p:stCondLst>
                                            <p:cond delay="499"/>
                                          </p:stCondLst>
                                        </p:cTn>
                                        <p:tgtEl>
                                          <p:spTgt spid="512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500"/>
                                        <p:tgtEl>
                                          <p:spTgt spid="2">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126"/>
                                        </p:tgtEl>
                                        <p:attrNameLst>
                                          <p:attrName>style.visibility</p:attrName>
                                        </p:attrNameLst>
                                      </p:cBhvr>
                                      <p:to>
                                        <p:strVal val="visible"/>
                                      </p:to>
                                    </p:set>
                                    <p:animEffect transition="in" filter="fade">
                                      <p:cBhvr>
                                        <p:cTn id="29" dur="500"/>
                                        <p:tgtEl>
                                          <p:spTgt spid="5126"/>
                                        </p:tgtEl>
                                      </p:cBhvr>
                                    </p:animEffect>
                                  </p:childTnLst>
                                </p:cTn>
                              </p:par>
                              <p:par>
                                <p:cTn id="30" presetID="10" presetClass="exit" presetSubtype="0" fill="hold" nodeType="withEffect">
                                  <p:stCondLst>
                                    <p:cond delay="0"/>
                                  </p:stCondLst>
                                  <p:childTnLst>
                                    <p:animEffect transition="out" filter="fade">
                                      <p:cBhvr>
                                        <p:cTn id="31" dur="500"/>
                                        <p:tgtEl>
                                          <p:spTgt spid="5124"/>
                                        </p:tgtEl>
                                      </p:cBhvr>
                                    </p:animEffect>
                                    <p:set>
                                      <p:cBhvr>
                                        <p:cTn id="32" dur="1" fill="hold">
                                          <p:stCondLst>
                                            <p:cond delay="499"/>
                                          </p:stCondLst>
                                        </p:cTn>
                                        <p:tgtEl>
                                          <p:spTgt spid="5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64008" y="0"/>
            <a:ext cx="12051792" cy="683264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85200" y="190330"/>
            <a:ext cx="7220754" cy="6678751"/>
          </a:xfrm>
          <a:prstGeom prst="rect">
            <a:avLst/>
          </a:prstGeom>
          <a:noFill/>
        </p:spPr>
        <p:txBody>
          <a:bodyPr wrap="square" rtlCol="0">
            <a:spAutoFit/>
          </a:bodyPr>
          <a:lstStyle/>
          <a:p>
            <a:r>
              <a:rPr lang="en-US" dirty="0">
                <a:solidFill>
                  <a:schemeClr val="tx1"/>
                </a:solidFill>
              </a:rPr>
              <a:t>The agriculture of an individual master planned community of this design is ideally that of Natural Law in its spiritual sense. Therefore, Karma-free/suffering-free diets are easily accommodated while generating a voluminous variety of biofuel processing feedstocks.</a:t>
            </a:r>
          </a:p>
          <a:p>
            <a:endParaRPr lang="en-US" sz="800" dirty="0">
              <a:solidFill>
                <a:schemeClr val="tx1"/>
              </a:solidFill>
            </a:endParaRPr>
          </a:p>
          <a:p>
            <a:r>
              <a:rPr lang="en-US" dirty="0"/>
              <a:t>Raw milk from untreated cows, unfertilized eggs from free-range chickens, fin-fish grown in its own aquaponics cycle, some sheep and goat dairy products are among the favored protein sources in addition to the more standard cows’ milk in the US. </a:t>
            </a:r>
          </a:p>
          <a:p>
            <a:endParaRPr lang="en-US" sz="800" dirty="0"/>
          </a:p>
          <a:p>
            <a:r>
              <a:rPr lang="en-US" dirty="0"/>
              <a:t>Additional dairy products such as ghee, butter, ice cream, cheeses, can be consumed on a cruelty-free diet.</a:t>
            </a:r>
          </a:p>
          <a:p>
            <a:endParaRPr lang="en-US" sz="800" dirty="0"/>
          </a:p>
          <a:p>
            <a:r>
              <a:rPr lang="en-US" dirty="0"/>
              <a:t>In as much as the consumption of crustaceans deviates from biblical tenets, a caveat for the consumption of crustaceans is to be considered. As shrimp, lobsters, and crab are currently associated with luxury, and the biblical reasons for not consuming them in the past have to do with the notion that those animals are bottom-feeders. However, properly farmed and fed well-managed feed in clean tanks precludes this notion that they are too foul to eat. </a:t>
            </a:r>
          </a:p>
          <a:p>
            <a:endParaRPr lang="en-US" sz="800" dirty="0"/>
          </a:p>
          <a:p>
            <a:r>
              <a:rPr lang="en-US" dirty="0"/>
              <a:t>Crustaceans would live in clean, state-of-art aquaponics tanks. Clean farming is to be associated with the master planned community aquaponics. Therefore, they ought to be eminently consumable to anyone who wants to enjoy crustacean dishes.</a:t>
            </a:r>
          </a:p>
          <a:p>
            <a:endParaRPr lang="en-US" dirty="0"/>
          </a:p>
        </p:txBody>
      </p:sp>
      <p:pic>
        <p:nvPicPr>
          <p:cNvPr id="6146" name="Picture 2" descr="Raw Milk: A Mother's Story | Food Safety News">
            <a:extLst>
              <a:ext uri="{FF2B5EF4-FFF2-40B4-BE49-F238E27FC236}">
                <a16:creationId xmlns:a16="http://schemas.microsoft.com/office/drawing/2014/main" id="{23F69803-904E-BB39-834E-D8CE02ACF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384" y="3892298"/>
            <a:ext cx="4509896" cy="257708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utrition Concept for Lacto Ovo Vegetarian Diet. Assortment of Healthy Food  Ingredients for Cooking Stock Image - Image of apple, eating: 213108137">
            <a:extLst>
              <a:ext uri="{FF2B5EF4-FFF2-40B4-BE49-F238E27FC236}">
                <a16:creationId xmlns:a16="http://schemas.microsoft.com/office/drawing/2014/main" id="{42B5A575-0464-1F25-6896-121D6114A3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6368" y="377954"/>
            <a:ext cx="3995928" cy="351434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Gourmet Butter">
            <a:extLst>
              <a:ext uri="{FF2B5EF4-FFF2-40B4-BE49-F238E27FC236}">
                <a16:creationId xmlns:a16="http://schemas.microsoft.com/office/drawing/2014/main" id="{533838D1-F420-9BB0-B87B-749811DD08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5554" y="1667762"/>
            <a:ext cx="3893820" cy="259588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Organic Valley Ghee Clarified Butter, 13 oz - Fairway">
            <a:extLst>
              <a:ext uri="{FF2B5EF4-FFF2-40B4-BE49-F238E27FC236}">
                <a16:creationId xmlns:a16="http://schemas.microsoft.com/office/drawing/2014/main" id="{7A3E4B70-7424-DF32-C747-3F29AFC4EC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6862" y="325588"/>
            <a:ext cx="2064258" cy="206425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Photography Row of gourmet ice-cream desserts">
            <a:extLst>
              <a:ext uri="{FF2B5EF4-FFF2-40B4-BE49-F238E27FC236}">
                <a16:creationId xmlns:a16="http://schemas.microsoft.com/office/drawing/2014/main" id="{9C6CA8AA-4788-9E77-9F9E-C379946CB4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7645" y="4334770"/>
            <a:ext cx="4893419" cy="182035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he Best Broiled Lobster Tail - Tastefulventure">
            <a:extLst>
              <a:ext uri="{FF2B5EF4-FFF2-40B4-BE49-F238E27FC236}">
                <a16:creationId xmlns:a16="http://schemas.microsoft.com/office/drawing/2014/main" id="{D3C3A93D-24DF-76CF-0FC6-ED6A6D196E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7646" y="267577"/>
            <a:ext cx="3621024" cy="2468491"/>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Oven-Roasted Dungeness Crab">
            <a:extLst>
              <a:ext uri="{FF2B5EF4-FFF2-40B4-BE49-F238E27FC236}">
                <a16:creationId xmlns:a16="http://schemas.microsoft.com/office/drawing/2014/main" id="{7F4E32FA-0E68-9D33-2BC2-0529AE2CEE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82146" y="2389846"/>
            <a:ext cx="2819746" cy="2114443"/>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Shrimp Scampi Recipe | Bon Appétit">
            <a:extLst>
              <a:ext uri="{FF2B5EF4-FFF2-40B4-BE49-F238E27FC236}">
                <a16:creationId xmlns:a16="http://schemas.microsoft.com/office/drawing/2014/main" id="{6D4A6C0B-86F6-1A0E-30BE-83218AD1A8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70769" y="4055970"/>
            <a:ext cx="2226174" cy="2226174"/>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Fish Tanks Of Seafood Restaurant Stock Photo Image Of, 49% OFF">
            <a:extLst>
              <a:ext uri="{FF2B5EF4-FFF2-40B4-BE49-F238E27FC236}">
                <a16:creationId xmlns:a16="http://schemas.microsoft.com/office/drawing/2014/main" id="{17E1AD7C-793F-23C2-797F-D18C498E609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0572" y="1707430"/>
            <a:ext cx="4304245" cy="2867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02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fade">
                                      <p:cBhvr>
                                        <p:cTn id="10" dur="500"/>
                                        <p:tgtEl>
                                          <p:spTgt spid="61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fade">
                                      <p:cBhvr>
                                        <p:cTn id="18" dur="500"/>
                                        <p:tgtEl>
                                          <p:spTgt spid="61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150"/>
                                        </p:tgtEl>
                                        <p:attrNameLst>
                                          <p:attrName>style.visibility</p:attrName>
                                        </p:attrNameLst>
                                      </p:cBhvr>
                                      <p:to>
                                        <p:strVal val="visible"/>
                                      </p:to>
                                    </p:set>
                                    <p:animEffect transition="in" filter="fade">
                                      <p:cBhvr>
                                        <p:cTn id="26" dur="500"/>
                                        <p:tgtEl>
                                          <p:spTgt spid="6150"/>
                                        </p:tgtEl>
                                      </p:cBhvr>
                                    </p:animEffect>
                                  </p:childTnLst>
                                </p:cTn>
                              </p:par>
                              <p:par>
                                <p:cTn id="27" presetID="10" presetClass="exit" presetSubtype="0" fill="hold" nodeType="withEffect">
                                  <p:stCondLst>
                                    <p:cond delay="0"/>
                                  </p:stCondLst>
                                  <p:childTnLst>
                                    <p:animEffect transition="out" filter="fade">
                                      <p:cBhvr>
                                        <p:cTn id="28" dur="500"/>
                                        <p:tgtEl>
                                          <p:spTgt spid="6148"/>
                                        </p:tgtEl>
                                      </p:cBhvr>
                                    </p:animEffect>
                                    <p:set>
                                      <p:cBhvr>
                                        <p:cTn id="29" dur="1" fill="hold">
                                          <p:stCondLst>
                                            <p:cond delay="499"/>
                                          </p:stCondLst>
                                        </p:cTn>
                                        <p:tgtEl>
                                          <p:spTgt spid="6148"/>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6146"/>
                                        </p:tgtEl>
                                      </p:cBhvr>
                                    </p:animEffect>
                                    <p:set>
                                      <p:cBhvr>
                                        <p:cTn id="32" dur="1" fill="hold">
                                          <p:stCondLst>
                                            <p:cond delay="499"/>
                                          </p:stCondLst>
                                        </p:cTn>
                                        <p:tgtEl>
                                          <p:spTgt spid="6146"/>
                                        </p:tgtEl>
                                        <p:attrNameLst>
                                          <p:attrName>style.visibility</p:attrName>
                                        </p:attrNameLst>
                                      </p:cBhvr>
                                      <p:to>
                                        <p:strVal val="hidden"/>
                                      </p:to>
                                    </p:se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6152"/>
                                        </p:tgtEl>
                                        <p:attrNameLst>
                                          <p:attrName>style.visibility</p:attrName>
                                        </p:attrNameLst>
                                      </p:cBhvr>
                                      <p:to>
                                        <p:strVal val="visible"/>
                                      </p:to>
                                    </p:set>
                                    <p:animEffect transition="in" filter="fade">
                                      <p:cBhvr>
                                        <p:cTn id="36" dur="500"/>
                                        <p:tgtEl>
                                          <p:spTgt spid="6152"/>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6154"/>
                                        </p:tgtEl>
                                        <p:attrNameLst>
                                          <p:attrName>style.visibility</p:attrName>
                                        </p:attrNameLst>
                                      </p:cBhvr>
                                      <p:to>
                                        <p:strVal val="visible"/>
                                      </p:to>
                                    </p:set>
                                    <p:animEffect transition="in" filter="fade">
                                      <p:cBhvr>
                                        <p:cTn id="40" dur="500"/>
                                        <p:tgtEl>
                                          <p:spTgt spid="615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500"/>
                                        <p:tgtEl>
                                          <p:spTgt spid="2">
                                            <p:txEl>
                                              <p:pRg st="6" end="6"/>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156"/>
                                        </p:tgtEl>
                                        <p:attrNameLst>
                                          <p:attrName>style.visibility</p:attrName>
                                        </p:attrNameLst>
                                      </p:cBhvr>
                                      <p:to>
                                        <p:strVal val="visible"/>
                                      </p:to>
                                    </p:set>
                                    <p:animEffect transition="in" filter="fade">
                                      <p:cBhvr>
                                        <p:cTn id="48" dur="500"/>
                                        <p:tgtEl>
                                          <p:spTgt spid="6156"/>
                                        </p:tgtEl>
                                      </p:cBhvr>
                                    </p:animEffect>
                                  </p:childTnLst>
                                </p:cTn>
                              </p:par>
                              <p:par>
                                <p:cTn id="49" presetID="10" presetClass="exit" presetSubtype="0" fill="hold" nodeType="withEffect">
                                  <p:stCondLst>
                                    <p:cond delay="0"/>
                                  </p:stCondLst>
                                  <p:childTnLst>
                                    <p:animEffect transition="out" filter="fade">
                                      <p:cBhvr>
                                        <p:cTn id="50" dur="500"/>
                                        <p:tgtEl>
                                          <p:spTgt spid="6152"/>
                                        </p:tgtEl>
                                      </p:cBhvr>
                                    </p:animEffect>
                                    <p:set>
                                      <p:cBhvr>
                                        <p:cTn id="51" dur="1" fill="hold">
                                          <p:stCondLst>
                                            <p:cond delay="499"/>
                                          </p:stCondLst>
                                        </p:cTn>
                                        <p:tgtEl>
                                          <p:spTgt spid="6152"/>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54"/>
                                        </p:tgtEl>
                                      </p:cBhvr>
                                    </p:animEffect>
                                    <p:set>
                                      <p:cBhvr>
                                        <p:cTn id="54" dur="1" fill="hold">
                                          <p:stCondLst>
                                            <p:cond delay="499"/>
                                          </p:stCondLst>
                                        </p:cTn>
                                        <p:tgtEl>
                                          <p:spTgt spid="6154"/>
                                        </p:tgtEl>
                                        <p:attrNameLst>
                                          <p:attrName>style.visibility</p:attrName>
                                        </p:attrNameLst>
                                      </p:cBhvr>
                                      <p:to>
                                        <p:strVal val="hidden"/>
                                      </p:to>
                                    </p:se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6158"/>
                                        </p:tgtEl>
                                        <p:attrNameLst>
                                          <p:attrName>style.visibility</p:attrName>
                                        </p:attrNameLst>
                                      </p:cBhvr>
                                      <p:to>
                                        <p:strVal val="visible"/>
                                      </p:to>
                                    </p:set>
                                    <p:animEffect transition="in" filter="fade">
                                      <p:cBhvr>
                                        <p:cTn id="58" dur="500"/>
                                        <p:tgtEl>
                                          <p:spTgt spid="6158"/>
                                        </p:tgtEl>
                                      </p:cBhvr>
                                    </p:animEffect>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6160"/>
                                        </p:tgtEl>
                                        <p:attrNameLst>
                                          <p:attrName>style.visibility</p:attrName>
                                        </p:attrNameLst>
                                      </p:cBhvr>
                                      <p:to>
                                        <p:strVal val="visible"/>
                                      </p:to>
                                    </p:set>
                                    <p:animEffect transition="in" filter="fade">
                                      <p:cBhvr>
                                        <p:cTn id="62" dur="500"/>
                                        <p:tgtEl>
                                          <p:spTgt spid="616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Effect transition="in" filter="fade">
                                      <p:cBhvr>
                                        <p:cTn id="67" dur="500"/>
                                        <p:tgtEl>
                                          <p:spTgt spid="2">
                                            <p:txEl>
                                              <p:pRg st="8" end="8"/>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6162"/>
                                        </p:tgtEl>
                                        <p:attrNameLst>
                                          <p:attrName>style.visibility</p:attrName>
                                        </p:attrNameLst>
                                      </p:cBhvr>
                                      <p:to>
                                        <p:strVal val="visible"/>
                                      </p:to>
                                    </p:set>
                                    <p:animEffect transition="in" filter="fade">
                                      <p:cBhvr>
                                        <p:cTn id="70" dur="500"/>
                                        <p:tgtEl>
                                          <p:spTgt spid="6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1046440"/>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endParaRPr lang="en-US" dirty="0"/>
          </a:p>
        </p:txBody>
      </p:sp>
      <p:pic>
        <p:nvPicPr>
          <p:cNvPr id="7170" name="Picture 2" descr="Pet Bee, the first smart bumblebee nest — HANSON CHENG">
            <a:extLst>
              <a:ext uri="{FF2B5EF4-FFF2-40B4-BE49-F238E27FC236}">
                <a16:creationId xmlns:a16="http://schemas.microsoft.com/office/drawing/2014/main" id="{9228C142-89B2-28AC-3FDD-9DC25E576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805" y="924833"/>
            <a:ext cx="9249663" cy="520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9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1723549"/>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endParaRPr lang="en-US" dirty="0"/>
          </a:p>
        </p:txBody>
      </p:sp>
      <p:pic>
        <p:nvPicPr>
          <p:cNvPr id="7172" name="Picture 4" descr="3,700+ Vertical Farm Stock Photos, Pictures &amp; Royalty-Free Images - iStock  | Vertical farm building, Indoor vertical farm, Vertical farm city">
            <a:extLst>
              <a:ext uri="{FF2B5EF4-FFF2-40B4-BE49-F238E27FC236}">
                <a16:creationId xmlns:a16="http://schemas.microsoft.com/office/drawing/2014/main" id="{AB8634A6-6812-0BE2-97DF-8FE62D512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281" y="1601179"/>
            <a:ext cx="7317486" cy="4878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1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fade">
                                      <p:cBhvr>
                                        <p:cTn id="10"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2677656"/>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r>
              <a:rPr lang="en-US" dirty="0">
                <a:solidFill>
                  <a:schemeClr val="tx1"/>
                </a:solidFill>
              </a:rPr>
              <a:t>It can also allow for a unique series of honey flavors marketable as a plentiful and properly-controlled and safe food product as an income stream for the broader economy of the planned community or individual investors. </a:t>
            </a:r>
          </a:p>
          <a:p>
            <a:endParaRPr lang="en-US" sz="800" dirty="0"/>
          </a:p>
          <a:p>
            <a:endParaRPr lang="en-US" dirty="0"/>
          </a:p>
        </p:txBody>
      </p:sp>
      <p:pic>
        <p:nvPicPr>
          <p:cNvPr id="3" name="Picture 6" descr="Buzzing Across America: Honey: In the Kitchen">
            <a:extLst>
              <a:ext uri="{FF2B5EF4-FFF2-40B4-BE49-F238E27FC236}">
                <a16:creationId xmlns:a16="http://schemas.microsoft.com/office/drawing/2014/main" id="{CD48C368-557E-10AE-87ED-4161287DD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945" y="2530311"/>
            <a:ext cx="8138160" cy="4135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01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3508653"/>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r>
              <a:rPr lang="en-US" dirty="0">
                <a:solidFill>
                  <a:schemeClr val="tx1"/>
                </a:solidFill>
              </a:rPr>
              <a:t>It can also allow for a unique series of honey flavors marketable as a plentiful and properly-controlled and safe food product as an income stream for the broader economy of the planned community or individual investors. </a:t>
            </a:r>
          </a:p>
          <a:p>
            <a:endParaRPr lang="en-US" sz="800" dirty="0"/>
          </a:p>
          <a:p>
            <a:r>
              <a:rPr lang="en-US" dirty="0">
                <a:solidFill>
                  <a:schemeClr val="tx1"/>
                </a:solidFill>
              </a:rPr>
              <a:t>Farmers and their investors will have a particular advantage of the protected environments thereby ensuring their markets that their products are the safest and most healthy.</a:t>
            </a:r>
          </a:p>
          <a:p>
            <a:endParaRPr lang="en-US" dirty="0"/>
          </a:p>
        </p:txBody>
      </p:sp>
      <p:pic>
        <p:nvPicPr>
          <p:cNvPr id="3" name="Picture 8" descr="How to identify good quality honey - Amextra">
            <a:extLst>
              <a:ext uri="{FF2B5EF4-FFF2-40B4-BE49-F238E27FC236}">
                <a16:creationId xmlns:a16="http://schemas.microsoft.com/office/drawing/2014/main" id="{D0E72655-F27B-0DCB-37A7-063E82CDEA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349" y="3272614"/>
            <a:ext cx="5675147" cy="3195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12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4862870"/>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r>
              <a:rPr lang="en-US" dirty="0">
                <a:solidFill>
                  <a:schemeClr val="tx1"/>
                </a:solidFill>
              </a:rPr>
              <a:t>It can also allow for a unique series of honey flavors marketable as a plentiful and properly-controlled and safe food product as an income stream for the broader economy of the planned community or individual investors. </a:t>
            </a:r>
          </a:p>
          <a:p>
            <a:endParaRPr lang="en-US" sz="800" dirty="0"/>
          </a:p>
          <a:p>
            <a:r>
              <a:rPr lang="en-US" dirty="0">
                <a:solidFill>
                  <a:schemeClr val="tx1"/>
                </a:solidFill>
              </a:rPr>
              <a:t>Farmers and their investors will have a particular advantage of the protected environments thereby ensuring their markets that their products are the safest and most healthy.</a:t>
            </a:r>
          </a:p>
          <a:p>
            <a:endParaRPr lang="en-US" sz="800" dirty="0"/>
          </a:p>
          <a:p>
            <a:r>
              <a:rPr lang="en-US" dirty="0"/>
              <a:t>These apiarists can also be assured that they can readily eliminate their business’ wastes, as all residents and business owners are able, because the particular value of honey and beeswax, when not utilized for sale, can be used as feedstocks for the generation of biofuels.</a:t>
            </a:r>
          </a:p>
          <a:p>
            <a:endParaRPr lang="en-US" sz="800" dirty="0"/>
          </a:p>
          <a:p>
            <a:endParaRPr lang="en-US" dirty="0"/>
          </a:p>
        </p:txBody>
      </p:sp>
      <p:pic>
        <p:nvPicPr>
          <p:cNvPr id="8194" name="Picture 2">
            <a:extLst>
              <a:ext uri="{FF2B5EF4-FFF2-40B4-BE49-F238E27FC236}">
                <a16:creationId xmlns:a16="http://schemas.microsoft.com/office/drawing/2014/main" id="{94611416-6FD8-F1DF-F88E-4D1B6FB5EE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504" y="192024"/>
            <a:ext cx="5617464" cy="32850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065102C-D1BC-1474-45C9-89E7B9C4123E}"/>
              </a:ext>
            </a:extLst>
          </p:cNvPr>
          <p:cNvSpPr txBox="1"/>
          <p:nvPr/>
        </p:nvSpPr>
        <p:spPr>
          <a:xfrm>
            <a:off x="7706089" y="404266"/>
            <a:ext cx="4139275" cy="338554"/>
          </a:xfrm>
          <a:prstGeom prst="rect">
            <a:avLst/>
          </a:prstGeom>
          <a:noFill/>
        </p:spPr>
        <p:txBody>
          <a:bodyPr wrap="none" rtlCol="0">
            <a:spAutoFit/>
          </a:bodyPr>
          <a:lstStyle/>
          <a:p>
            <a:r>
              <a:rPr lang="en-US" sz="800" dirty="0"/>
              <a:t>Source: </a:t>
            </a:r>
            <a:r>
              <a:rPr lang="en-US" sz="800" dirty="0">
                <a:hlinkClick r:id="rId3"/>
              </a:rPr>
              <a:t>https://www.sciencedirect.com/science/article/abs/pii/S0016236122041436</a:t>
            </a:r>
            <a:endParaRPr lang="en-US" sz="800" dirty="0"/>
          </a:p>
          <a:p>
            <a:endParaRPr lang="en-US" sz="800" dirty="0"/>
          </a:p>
        </p:txBody>
      </p:sp>
    </p:spTree>
    <p:extLst>
      <p:ext uri="{BB962C8B-B14F-4D97-AF65-F5344CB8AC3E}">
        <p14:creationId xmlns:p14="http://schemas.microsoft.com/office/powerpoint/2010/main" val="141887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Effect transition="in" filter="fade">
                                      <p:cBhvr>
                                        <p:cTn id="7" dur="500"/>
                                        <p:tgtEl>
                                          <p:spTgt spid="2">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226755"/>
            <a:ext cx="8769096" cy="5816977"/>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r>
              <a:rPr lang="en-US" dirty="0">
                <a:solidFill>
                  <a:schemeClr val="tx1"/>
                </a:solidFill>
              </a:rPr>
              <a:t>It can also allow for a unique series of honey flavors marketable as a plentiful and properly-controlled and safe food product as an income stream for the broader economy of the planned community or individual investors. </a:t>
            </a:r>
          </a:p>
          <a:p>
            <a:endParaRPr lang="en-US" sz="800" dirty="0"/>
          </a:p>
          <a:p>
            <a:r>
              <a:rPr lang="en-US" dirty="0">
                <a:solidFill>
                  <a:schemeClr val="tx1"/>
                </a:solidFill>
              </a:rPr>
              <a:t>Farmers and their investors will have a particular advantage of the protected environments thereby ensuring their markets that their products are the safest and most healthy.</a:t>
            </a:r>
          </a:p>
          <a:p>
            <a:endParaRPr lang="en-US" sz="800" dirty="0"/>
          </a:p>
          <a:p>
            <a:r>
              <a:rPr lang="en-US" dirty="0"/>
              <a:t>These apiarists can also be assured that they can readily eliminate their business’ wastes, as all residents and business owners are able, because the particular value of honey and beeswax, when not utilized for sale, can be used as feedstocks for the generation of biofuels.</a:t>
            </a:r>
          </a:p>
          <a:p>
            <a:endParaRPr lang="en-US" sz="800" dirty="0"/>
          </a:p>
          <a:p>
            <a:r>
              <a:rPr lang="en-US" dirty="0"/>
              <a:t>Honey is not only a natural preservative, honey and beeswax is used in the medical industry, as it has natural antibacterial elements prized for the acceleration of the healing process.</a:t>
            </a:r>
          </a:p>
          <a:p>
            <a:endParaRPr lang="en-US" sz="800" dirty="0"/>
          </a:p>
          <a:p>
            <a:endParaRPr lang="en-US" dirty="0"/>
          </a:p>
        </p:txBody>
      </p:sp>
      <p:pic>
        <p:nvPicPr>
          <p:cNvPr id="7178" name="Picture 10" descr="Do you know about Honeybee Products - Bee products and its benefits">
            <a:extLst>
              <a:ext uri="{FF2B5EF4-FFF2-40B4-BE49-F238E27FC236}">
                <a16:creationId xmlns:a16="http://schemas.microsoft.com/office/drawing/2014/main" id="{5A16ABCE-2DE8-C2E2-ED62-074A5E34B8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031" y="321369"/>
            <a:ext cx="5349241" cy="4279393"/>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Dr. Med Manuka Honey Gauze Dressing 4&quot; x 4&quot;, 10 Pcs/Box Honey Medical  Bandage Tulle Mesh Patch for Minor Abrasions, Cuts, Lacerations, Scald and  Burns ...">
            <a:extLst>
              <a:ext uri="{FF2B5EF4-FFF2-40B4-BE49-F238E27FC236}">
                <a16:creationId xmlns:a16="http://schemas.microsoft.com/office/drawing/2014/main" id="{D7C515C0-7D57-CE82-B4F1-55CA6EAFA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8192" y="321370"/>
            <a:ext cx="4393268" cy="4393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15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10" end="10"/>
                                            </p:txEl>
                                          </p:spTgt>
                                        </p:tgtEl>
                                        <p:attrNameLst>
                                          <p:attrName>style.visibility</p:attrName>
                                        </p:attrNameLst>
                                      </p:cBhvr>
                                      <p:to>
                                        <p:strVal val="visible"/>
                                      </p:to>
                                    </p:set>
                                    <p:animEffect transition="in" filter="fade">
                                      <p:cBhvr>
                                        <p:cTn id="7" dur="500"/>
                                        <p:tgtEl>
                                          <p:spTgt spid="2">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8"/>
                                        </p:tgtEl>
                                        <p:attrNameLst>
                                          <p:attrName>style.visibility</p:attrName>
                                        </p:attrNameLst>
                                      </p:cBhvr>
                                      <p:to>
                                        <p:strVal val="visible"/>
                                      </p:to>
                                    </p:set>
                                    <p:animEffect transition="in" filter="fade">
                                      <p:cBhvr>
                                        <p:cTn id="10" dur="500"/>
                                        <p:tgtEl>
                                          <p:spTgt spid="7178"/>
                                        </p:tgtEl>
                                      </p:cBhvr>
                                    </p:animEffect>
                                  </p:childTnLst>
                                </p:cTn>
                              </p:par>
                              <p:par>
                                <p:cTn id="11" presetID="10" presetClass="entr" presetSubtype="0" fill="hold" nodeType="withEffect">
                                  <p:stCondLst>
                                    <p:cond delay="0"/>
                                  </p:stCondLst>
                                  <p:childTnLst>
                                    <p:set>
                                      <p:cBhvr>
                                        <p:cTn id="12" dur="1" fill="hold">
                                          <p:stCondLst>
                                            <p:cond delay="0"/>
                                          </p:stCondLst>
                                        </p:cTn>
                                        <p:tgtEl>
                                          <p:spTgt spid="7180"/>
                                        </p:tgtEl>
                                        <p:attrNameLst>
                                          <p:attrName>style.visibility</p:attrName>
                                        </p:attrNameLst>
                                      </p:cBhvr>
                                      <p:to>
                                        <p:strVal val="visible"/>
                                      </p:to>
                                    </p:set>
                                    <p:animEffect transition="in" filter="fade">
                                      <p:cBhvr>
                                        <p:cTn id="13" dur="500"/>
                                        <p:tgtEl>
                                          <p:spTgt spid="7180"/>
                                        </p:tgtEl>
                                      </p:cBhvr>
                                    </p:animEffect>
                                  </p:childTnLst>
                                </p:cTn>
                              </p:par>
                              <p:par>
                                <p:cTn id="14" presetID="10" presetClass="exit" presetSubtype="0" fill="hold" nodeType="withEffect">
                                  <p:stCondLst>
                                    <p:cond delay="0"/>
                                  </p:stCondLst>
                                  <p:childTnLst>
                                    <p:animEffect transition="out" filter="fade">
                                      <p:cBhvr>
                                        <p:cTn id="15" dur="500"/>
                                        <p:tgtEl>
                                          <p:spTgt spid="2">
                                            <p:txEl>
                                              <p:pRg st="0" end="0"/>
                                            </p:txEl>
                                          </p:spTgt>
                                        </p:tgtEl>
                                      </p:cBhvr>
                                    </p:animEffect>
                                    <p:set>
                                      <p:cBhvr>
                                        <p:cTn id="16" dur="1" fill="hold">
                                          <p:stCondLst>
                                            <p:cond delay="499"/>
                                          </p:stCondLst>
                                        </p:cTn>
                                        <p:tgtEl>
                                          <p:spTgt spid="2">
                                            <p:txEl>
                                              <p:pRg st="0" end="0"/>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
                                            <p:txEl>
                                              <p:pRg st="2" end="2"/>
                                            </p:txEl>
                                          </p:spTgt>
                                        </p:tgtEl>
                                      </p:cBhvr>
                                    </p:animEffect>
                                    <p:set>
                                      <p:cBhvr>
                                        <p:cTn id="19" dur="1" fill="hold">
                                          <p:stCondLst>
                                            <p:cond delay="499"/>
                                          </p:stCondLst>
                                        </p:cTn>
                                        <p:tgtEl>
                                          <p:spTgt spid="2">
                                            <p:txEl>
                                              <p:pRg st="2" end="2"/>
                                            </p:txEl>
                                          </p:spTgt>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2">
                                            <p:txEl>
                                              <p:pRg st="4" end="4"/>
                                            </p:txEl>
                                          </p:spTgt>
                                        </p:tgtEl>
                                      </p:cBhvr>
                                    </p:animEffect>
                                    <p:set>
                                      <p:cBhvr>
                                        <p:cTn id="22" dur="1" fill="hold">
                                          <p:stCondLst>
                                            <p:cond delay="499"/>
                                          </p:stCondLst>
                                        </p:cTn>
                                        <p:tgtEl>
                                          <p:spTgt spid="2">
                                            <p:txEl>
                                              <p:pRg st="4" end="4"/>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
                                            <p:txEl>
                                              <p:pRg st="6" end="6"/>
                                            </p:txEl>
                                          </p:spTgt>
                                        </p:tgtEl>
                                      </p:cBhvr>
                                    </p:animEffect>
                                    <p:set>
                                      <p:cBhvr>
                                        <p:cTn id="25" dur="1" fill="hold">
                                          <p:stCondLst>
                                            <p:cond delay="499"/>
                                          </p:stCondLst>
                                        </p:cTn>
                                        <p:tgtEl>
                                          <p:spTgt spid="2">
                                            <p:txEl>
                                              <p:pRg st="6" end="6"/>
                                            </p:txEl>
                                          </p:spTgt>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2">
                                            <p:txEl>
                                              <p:pRg st="8" end="8"/>
                                            </p:txEl>
                                          </p:spTgt>
                                        </p:tgtEl>
                                      </p:cBhvr>
                                    </p:animEffect>
                                    <p:set>
                                      <p:cBhvr>
                                        <p:cTn id="28" dur="1" fill="hold">
                                          <p:stCondLst>
                                            <p:cond delay="499"/>
                                          </p:stCondLst>
                                        </p:cTn>
                                        <p:tgtEl>
                                          <p:spTgt spid="2">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256032" y="228600"/>
            <a:ext cx="11704320" cy="64373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256032" y="164184"/>
            <a:ext cx="8769096" cy="6494085"/>
          </a:xfrm>
          <a:prstGeom prst="rect">
            <a:avLst/>
          </a:prstGeom>
          <a:noFill/>
        </p:spPr>
        <p:txBody>
          <a:bodyPr wrap="square" rtlCol="0">
            <a:spAutoFit/>
          </a:bodyPr>
          <a:lstStyle/>
          <a:p>
            <a:r>
              <a:rPr lang="en-US" dirty="0">
                <a:solidFill>
                  <a:schemeClr val="tx1"/>
                </a:solidFill>
              </a:rPr>
              <a:t>Bee keeping is possible in CEA/Vertical Agriculture environments and greenhouses. </a:t>
            </a:r>
          </a:p>
          <a:p>
            <a:endParaRPr lang="en-US" sz="800" dirty="0"/>
          </a:p>
          <a:p>
            <a:r>
              <a:rPr lang="en-US" dirty="0">
                <a:solidFill>
                  <a:schemeClr val="tx1"/>
                </a:solidFill>
              </a:rPr>
              <a:t>A truly controlled environment achieves the elimination of the dangers of exposing one’s bees to unwanted chemicals found in widely used pesticides. </a:t>
            </a:r>
          </a:p>
          <a:p>
            <a:endParaRPr lang="en-US" sz="800" dirty="0"/>
          </a:p>
          <a:p>
            <a:r>
              <a:rPr lang="en-US" dirty="0">
                <a:solidFill>
                  <a:schemeClr val="tx1"/>
                </a:solidFill>
              </a:rPr>
              <a:t>It can also allow for a unique series of honey flavors marketable as a plentiful and properly-controlled and safe food product as an income stream for the broader economy of the planned community or individual investors. </a:t>
            </a:r>
          </a:p>
          <a:p>
            <a:endParaRPr lang="en-US" sz="800" dirty="0"/>
          </a:p>
          <a:p>
            <a:r>
              <a:rPr lang="en-US" dirty="0">
                <a:solidFill>
                  <a:schemeClr val="tx1"/>
                </a:solidFill>
              </a:rPr>
              <a:t>Farmers and their investors will have a particular advantage of the protected environments thereby ensuring their markets that their products are the safest and most healthy.</a:t>
            </a:r>
          </a:p>
          <a:p>
            <a:endParaRPr lang="en-US" sz="800" dirty="0"/>
          </a:p>
          <a:p>
            <a:r>
              <a:rPr lang="en-US" dirty="0"/>
              <a:t>These apiarists can also be assured that they can readily eliminate their business’ wastes, as all residents and business owners are able, because the particular value of honey and beeswax, when not utilized for sale, can be used as feedstocks for the generation of biofuels.</a:t>
            </a:r>
          </a:p>
          <a:p>
            <a:endParaRPr lang="en-US" sz="800" dirty="0"/>
          </a:p>
          <a:p>
            <a:r>
              <a:rPr lang="en-US" dirty="0"/>
              <a:t>Honey is not only a natural preservative, honey and beeswax is used in the medical industry, as it has natural antibacterial elements prized for the acceleration of the healing process.</a:t>
            </a:r>
          </a:p>
          <a:p>
            <a:endParaRPr lang="en-US" sz="800" dirty="0"/>
          </a:p>
          <a:p>
            <a:r>
              <a:rPr lang="en-US" dirty="0"/>
              <a:t>Honey is to be used as another income steam/investment tranche for its food, cosmetic, and pharmaceutical values.</a:t>
            </a:r>
          </a:p>
          <a:p>
            <a:endParaRPr lang="en-US" sz="800" dirty="0"/>
          </a:p>
          <a:p>
            <a:endParaRPr lang="en-US" dirty="0"/>
          </a:p>
        </p:txBody>
      </p:sp>
      <p:pic>
        <p:nvPicPr>
          <p:cNvPr id="3" name="Picture 14" descr="Bee Economics: A billion dollar industry | by Visuallymeta | Mar, 2024 |  Medium">
            <a:extLst>
              <a:ext uri="{FF2B5EF4-FFF2-40B4-BE49-F238E27FC236}">
                <a16:creationId xmlns:a16="http://schemas.microsoft.com/office/drawing/2014/main" id="{292201BB-2FBA-51FA-F4B7-6A6D2BBF08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2553" y="414284"/>
            <a:ext cx="5126032" cy="51260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Do you know about Honeybee Products - Bee products and its benefits">
            <a:extLst>
              <a:ext uri="{FF2B5EF4-FFF2-40B4-BE49-F238E27FC236}">
                <a16:creationId xmlns:a16="http://schemas.microsoft.com/office/drawing/2014/main" id="{677BD844-8E63-8B74-55DC-1EFC153D6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63" y="414284"/>
            <a:ext cx="6329290" cy="506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25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12" end="12"/>
                                            </p:txEl>
                                          </p:spTgt>
                                        </p:tgtEl>
                                        <p:attrNameLst>
                                          <p:attrName>style.visibility</p:attrName>
                                        </p:attrNameLst>
                                      </p:cBhvr>
                                      <p:to>
                                        <p:strVal val="visible"/>
                                      </p:to>
                                    </p:set>
                                    <p:animEffect transition="in" filter="fade">
                                      <p:cBhvr>
                                        <p:cTn id="7" dur="500"/>
                                        <p:tgtEl>
                                          <p:spTgt spid="2">
                                            <p:txEl>
                                              <p:pRg st="12" end="1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xit" presetSubtype="0" fill="hold" nodeType="withEffect">
                                  <p:stCondLst>
                                    <p:cond delay="0"/>
                                  </p:stCondLst>
                                  <p:childTnLst>
                                    <p:animEffect transition="out" filter="fade">
                                      <p:cBhvr>
                                        <p:cTn id="15" dur="500"/>
                                        <p:tgtEl>
                                          <p:spTgt spid="2">
                                            <p:txEl>
                                              <p:pRg st="0" end="0"/>
                                            </p:txEl>
                                          </p:spTgt>
                                        </p:tgtEl>
                                      </p:cBhvr>
                                    </p:animEffect>
                                    <p:set>
                                      <p:cBhvr>
                                        <p:cTn id="16" dur="1" fill="hold">
                                          <p:stCondLst>
                                            <p:cond delay="499"/>
                                          </p:stCondLst>
                                        </p:cTn>
                                        <p:tgtEl>
                                          <p:spTgt spid="2">
                                            <p:txEl>
                                              <p:pRg st="0" end="0"/>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
                                            <p:txEl>
                                              <p:pRg st="2" end="2"/>
                                            </p:txEl>
                                          </p:spTgt>
                                        </p:tgtEl>
                                      </p:cBhvr>
                                    </p:animEffect>
                                    <p:set>
                                      <p:cBhvr>
                                        <p:cTn id="19" dur="1" fill="hold">
                                          <p:stCondLst>
                                            <p:cond delay="499"/>
                                          </p:stCondLst>
                                        </p:cTn>
                                        <p:tgtEl>
                                          <p:spTgt spid="2">
                                            <p:txEl>
                                              <p:pRg st="2" end="2"/>
                                            </p:txEl>
                                          </p:spTgt>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2">
                                            <p:txEl>
                                              <p:pRg st="4" end="4"/>
                                            </p:txEl>
                                          </p:spTgt>
                                        </p:tgtEl>
                                      </p:cBhvr>
                                    </p:animEffect>
                                    <p:set>
                                      <p:cBhvr>
                                        <p:cTn id="22" dur="1" fill="hold">
                                          <p:stCondLst>
                                            <p:cond delay="499"/>
                                          </p:stCondLst>
                                        </p:cTn>
                                        <p:tgtEl>
                                          <p:spTgt spid="2">
                                            <p:txEl>
                                              <p:pRg st="4" end="4"/>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
                                            <p:txEl>
                                              <p:pRg st="6" end="6"/>
                                            </p:txEl>
                                          </p:spTgt>
                                        </p:tgtEl>
                                      </p:cBhvr>
                                    </p:animEffect>
                                    <p:set>
                                      <p:cBhvr>
                                        <p:cTn id="25" dur="1" fill="hold">
                                          <p:stCondLst>
                                            <p:cond delay="499"/>
                                          </p:stCondLst>
                                        </p:cTn>
                                        <p:tgtEl>
                                          <p:spTgt spid="2">
                                            <p:txEl>
                                              <p:pRg st="6" end="6"/>
                                            </p:txEl>
                                          </p:spTgt>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2">
                                            <p:txEl>
                                              <p:pRg st="8" end="8"/>
                                            </p:txEl>
                                          </p:spTgt>
                                        </p:tgtEl>
                                      </p:cBhvr>
                                    </p:animEffect>
                                    <p:set>
                                      <p:cBhvr>
                                        <p:cTn id="28" dur="1" fill="hold">
                                          <p:stCondLst>
                                            <p:cond delay="499"/>
                                          </p:stCondLst>
                                        </p:cTn>
                                        <p:tgtEl>
                                          <p:spTgt spid="2">
                                            <p:txEl>
                                              <p:pRg st="8" end="8"/>
                                            </p:txEl>
                                          </p:spTgt>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
                                            <p:txEl>
                                              <p:pRg st="10" end="10"/>
                                            </p:txEl>
                                          </p:spTgt>
                                        </p:tgtEl>
                                      </p:cBhvr>
                                    </p:animEffect>
                                    <p:set>
                                      <p:cBhvr>
                                        <p:cTn id="31" dur="1" fill="hold">
                                          <p:stCondLst>
                                            <p:cond delay="499"/>
                                          </p:stCondLst>
                                        </p:cTn>
                                        <p:tgtEl>
                                          <p:spTgt spid="2">
                                            <p:txEl>
                                              <p:pRg st="10" end="1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0" y="0"/>
            <a:ext cx="12079224" cy="677570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650748" y="402419"/>
            <a:ext cx="10890504" cy="5693866"/>
          </a:xfrm>
          <a:prstGeom prst="rect">
            <a:avLst/>
          </a:prstGeom>
          <a:noFill/>
        </p:spPr>
        <p:txBody>
          <a:bodyPr wrap="square" rtlCol="0">
            <a:spAutoFit/>
          </a:bodyPr>
          <a:lstStyle/>
          <a:p>
            <a:r>
              <a:rPr lang="en-US" dirty="0"/>
              <a:t>It is imperative that legislators UNDERSTAND this imperative that we need to have our sustainable current model master planned community infrastructure brought into this century NOW. </a:t>
            </a:r>
          </a:p>
          <a:p>
            <a:endParaRPr lang="en-US" sz="800" dirty="0"/>
          </a:p>
          <a:p>
            <a:r>
              <a:rPr lang="en-US" dirty="0"/>
              <a:t>Sewage treatment plants continue to release sulfurous odors due to the inferior current wastewater treatment protocols. This is the reason that they are relegated to an industrial zone</a:t>
            </a:r>
          </a:p>
          <a:p>
            <a:endParaRPr lang="en-US" sz="800" dirty="0"/>
          </a:p>
          <a:p>
            <a:r>
              <a:rPr lang="en-US" dirty="0"/>
              <a:t>It needs to be understood by the legislators that there is no further need to relegate wastewater treatment to an industrial area if current engineering practices are employed. Understanding and reasonable resultant approvals to decentralize wastewater treatment is to be allowed by simply stipulating that responsible engineers design the system, and responsible technicians manage the overall facility from early phase treatment to the long-since-proven Advanced Wastewater, RO/NF processes.</a:t>
            </a:r>
          </a:p>
          <a:p>
            <a:endParaRPr lang="en-US" sz="800" dirty="0"/>
          </a:p>
          <a:p>
            <a:r>
              <a:rPr lang="en-US" dirty="0"/>
              <a:t>Releasing into the atmosphere and burning of the sulfur-laden methane is as old as the rest of the inferior waste treatment practices. Of course it’s is going to be malodorous under slovenly, irresponsible current engineering parameters.</a:t>
            </a:r>
          </a:p>
          <a:p>
            <a:endParaRPr lang="en-US" sz="800" dirty="0"/>
          </a:p>
          <a:p>
            <a:r>
              <a:rPr lang="en-US" dirty="0"/>
              <a:t>A properly updated sewage treatment system has absolutely no such ill effects, and all noxious fumes are contained. Their chemical elements, currently allowed to be vented into the air, are reclaimed and applied to battery function and other industrial uses, and in the process of transporting these chemicals, there are proper safeguards that preclude their inadvertent release into the environment.</a:t>
            </a:r>
          </a:p>
          <a:p>
            <a:endParaRPr lang="en-US" sz="800" dirty="0"/>
          </a:p>
          <a:p>
            <a:endParaRPr lang="en-US" dirty="0"/>
          </a:p>
        </p:txBody>
      </p:sp>
    </p:spTree>
    <p:extLst>
      <p:ext uri="{BB962C8B-B14F-4D97-AF65-F5344CB8AC3E}">
        <p14:creationId xmlns:p14="http://schemas.microsoft.com/office/powerpoint/2010/main" val="174266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05D490-8B24-6CA8-F60E-6C899EC01075}"/>
              </a:ext>
            </a:extLst>
          </p:cNvPr>
          <p:cNvSpPr/>
          <p:nvPr/>
        </p:nvSpPr>
        <p:spPr>
          <a:xfrm>
            <a:off x="0" y="0"/>
            <a:ext cx="12079224" cy="677570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US" sz="800" dirty="0">
              <a:solidFill>
                <a:schemeClr val="tx1"/>
              </a:solidFill>
            </a:endParaRPr>
          </a:p>
        </p:txBody>
      </p:sp>
      <p:sp>
        <p:nvSpPr>
          <p:cNvPr id="2" name="TextBox 1">
            <a:extLst>
              <a:ext uri="{FF2B5EF4-FFF2-40B4-BE49-F238E27FC236}">
                <a16:creationId xmlns:a16="http://schemas.microsoft.com/office/drawing/2014/main" id="{CC81A747-7879-D603-A19A-020F46763331}"/>
              </a:ext>
            </a:extLst>
          </p:cNvPr>
          <p:cNvSpPr txBox="1"/>
          <p:nvPr/>
        </p:nvSpPr>
        <p:spPr>
          <a:xfrm>
            <a:off x="649458" y="82296"/>
            <a:ext cx="10469880" cy="6955750"/>
          </a:xfrm>
          <a:prstGeom prst="rect">
            <a:avLst/>
          </a:prstGeom>
          <a:noFill/>
        </p:spPr>
        <p:txBody>
          <a:bodyPr wrap="square" rtlCol="0">
            <a:spAutoFit/>
          </a:bodyPr>
          <a:lstStyle/>
          <a:p>
            <a:r>
              <a:rPr lang="en-US" dirty="0"/>
              <a:t>It is only due to the limitations on the parts of the planning department bureaucrats that fully competent engineers are put in the position of having to install intelligent systems on-the-sly for the occasional one-off solutions as it may be applied to an individual homestead or rural properties. </a:t>
            </a:r>
          </a:p>
          <a:p>
            <a:endParaRPr lang="en-US" sz="800" dirty="0"/>
          </a:p>
          <a:p>
            <a:r>
              <a:rPr lang="en-US" dirty="0"/>
              <a:t>It has been proven time-and-time-again that legislation is the choke point of all sensible sustainable answers to typical solutions.</a:t>
            </a:r>
          </a:p>
          <a:p>
            <a:endParaRPr lang="en-US" sz="800" dirty="0"/>
          </a:p>
          <a:p>
            <a:r>
              <a:rPr lang="en-US" dirty="0"/>
              <a:t>New Master Planned community Designs must include the Circular Economy as described in this presentation: </a:t>
            </a:r>
          </a:p>
          <a:p>
            <a:pPr marL="285750" indent="-285750">
              <a:buFont typeface="Arial" panose="020B0604020202020204" pitchFamily="34" charset="0"/>
              <a:buChar char="•"/>
            </a:pPr>
            <a:r>
              <a:rPr lang="en-US" dirty="0"/>
              <a:t>All wastes to biofuels, biogases, and biochar</a:t>
            </a:r>
          </a:p>
          <a:p>
            <a:pPr marL="285750" indent="-285750">
              <a:buFont typeface="Arial" panose="020B0604020202020204" pitchFamily="34" charset="0"/>
              <a:buChar char="•"/>
            </a:pPr>
            <a:r>
              <a:rPr lang="en-US" dirty="0"/>
              <a:t>Biofuel is to be economically routed throughout the system and saleable surplus is to be sold for further income streams</a:t>
            </a:r>
          </a:p>
          <a:p>
            <a:pPr marL="285750" indent="-285750">
              <a:buFont typeface="Arial" panose="020B0604020202020204" pitchFamily="34" charset="0"/>
              <a:buChar char="•"/>
            </a:pPr>
            <a:r>
              <a:rPr lang="en-US" dirty="0"/>
              <a:t>All listed agrarian industries are to be included in the master planned community, thereby providing ongoing food security to the community and the self-sustaining cultural park to minimize dependency on trucked-in foods</a:t>
            </a:r>
          </a:p>
          <a:p>
            <a:pPr marL="285750" indent="-285750">
              <a:buFont typeface="Arial" panose="020B0604020202020204" pitchFamily="34" charset="0"/>
              <a:buChar char="•"/>
            </a:pPr>
            <a:r>
              <a:rPr lang="en-US" dirty="0"/>
              <a:t>R</a:t>
            </a:r>
            <a:r>
              <a:rPr lang="en-US"/>
              <a:t>ecreation </a:t>
            </a:r>
            <a:r>
              <a:rPr lang="en-US" dirty="0"/>
              <a:t>in the form of a waterpark, a cultural park, and other recreational facilities that draw others to the region are to be implemented to generate economic development.</a:t>
            </a:r>
          </a:p>
          <a:p>
            <a:endParaRPr lang="en-US" sz="800" dirty="0"/>
          </a:p>
          <a:p>
            <a:r>
              <a:rPr lang="en-US" dirty="0"/>
              <a:t>I will continue in my mission to redirect the current bureaucracy into conforming to sensible science and engineering. Our society merely needs well-trained technicians of properly sincere demeanor and a sense of responsibility as many such technicians already exist. We need to give these properly-trained technicians and engineers adequate responsibility to continue to do their good work without interference of blind, mindless bureaucrats who currently foolishly dictate wholly archaic and ecologically harmful methods that also generate threats to the public’s health.</a:t>
            </a:r>
          </a:p>
          <a:p>
            <a:endParaRPr lang="en-US" sz="800" dirty="0"/>
          </a:p>
          <a:p>
            <a:endParaRPr lang="en-US" dirty="0"/>
          </a:p>
        </p:txBody>
      </p:sp>
    </p:spTree>
    <p:extLst>
      <p:ext uri="{BB962C8B-B14F-4D97-AF65-F5344CB8AC3E}">
        <p14:creationId xmlns:p14="http://schemas.microsoft.com/office/powerpoint/2010/main" val="96016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ocaVTI">
  <a:themeElements>
    <a:clrScheme name="AnalogousFromLightSeedLeftStep">
      <a:dk1>
        <a:srgbClr val="000000"/>
      </a:dk1>
      <a:lt1>
        <a:srgbClr val="FFFFFF"/>
      </a:lt1>
      <a:dk2>
        <a:srgbClr val="412A24"/>
      </a:dk2>
      <a:lt2>
        <a:srgbClr val="E8E2E3"/>
      </a:lt2>
      <a:accent1>
        <a:srgbClr val="80AAA3"/>
      </a:accent1>
      <a:accent2>
        <a:srgbClr val="74AC8C"/>
      </a:accent2>
      <a:accent3>
        <a:srgbClr val="7EAA7E"/>
      </a:accent3>
      <a:accent4>
        <a:srgbClr val="8BAB74"/>
      </a:accent4>
      <a:accent5>
        <a:srgbClr val="9EA57C"/>
      </a:accent5>
      <a:accent6>
        <a:srgbClr val="AEA076"/>
      </a:accent6>
      <a:hlink>
        <a:srgbClr val="AE6974"/>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19300</TotalTime>
  <Words>4077</Words>
  <Application>Microsoft Office PowerPoint</Application>
  <PresentationFormat>Widescreen</PresentationFormat>
  <Paragraphs>745</Paragraphs>
  <Slides>25</Slides>
  <Notes>2</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Amasis MT Pro Black</vt:lpstr>
      <vt:lpstr>Aptos</vt:lpstr>
      <vt:lpstr>Arial</vt:lpstr>
      <vt:lpstr>Avenir Next LT Pro</vt:lpstr>
      <vt:lpstr>Avenir Next LT Pro Light</vt:lpstr>
      <vt:lpstr>Calibri</vt:lpstr>
      <vt:lpstr>Cambria Math</vt:lpstr>
      <vt:lpstr>Franklin Gothic Demi Cond</vt:lpstr>
      <vt:lpstr>Georgia Pro Semibold</vt:lpstr>
      <vt:lpstr>RocaVTI</vt:lpstr>
      <vt:lpstr>The Circular Economy</vt:lpstr>
      <vt:lpstr>The Circular Economy</vt:lpstr>
      <vt:lpstr>PowerPoint Presentation</vt:lpstr>
      <vt:lpstr>The Circular Economy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Circular Economy</dc:title>
  <dc:creator>x x</dc:creator>
  <cp:lastModifiedBy>x x</cp:lastModifiedBy>
  <cp:revision>1</cp:revision>
  <dcterms:created xsi:type="dcterms:W3CDTF">2024-07-12T19:09:53Z</dcterms:created>
  <dcterms:modified xsi:type="dcterms:W3CDTF">2024-08-15T16:29:24Z</dcterms:modified>
</cp:coreProperties>
</file>